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3"/>
  </p:notesMasterIdLst>
  <p:handoutMasterIdLst>
    <p:handoutMasterId r:id="rId24"/>
  </p:handoutMasterIdLst>
  <p:sldIdLst>
    <p:sldId id="256" r:id="rId2"/>
    <p:sldId id="257" r:id="rId3"/>
    <p:sldId id="258" r:id="rId4"/>
    <p:sldId id="261" r:id="rId5"/>
    <p:sldId id="260" r:id="rId6"/>
    <p:sldId id="284" r:id="rId7"/>
    <p:sldId id="267" r:id="rId8"/>
    <p:sldId id="274" r:id="rId9"/>
    <p:sldId id="277" r:id="rId10"/>
    <p:sldId id="266" r:id="rId11"/>
    <p:sldId id="285" r:id="rId12"/>
    <p:sldId id="271" r:id="rId13"/>
    <p:sldId id="273" r:id="rId14"/>
    <p:sldId id="286" r:id="rId15"/>
    <p:sldId id="287" r:id="rId16"/>
    <p:sldId id="282" r:id="rId17"/>
    <p:sldId id="289" r:id="rId18"/>
    <p:sldId id="290" r:id="rId19"/>
    <p:sldId id="288" r:id="rId20"/>
    <p:sldId id="283" r:id="rId21"/>
    <p:sldId id="279" r:id="rId22"/>
  </p:sldIdLst>
  <p:sldSz cx="12192000" cy="6858000"/>
  <p:notesSz cx="6858000" cy="12192000"/>
  <p:defaultTextStyle>
    <a:defPPr>
      <a:defRPr lang="fr-FR"/>
    </a:defPPr>
    <a:lvl1pPr marL="0" algn="l" defTabSz="914400">
      <a:defRPr sz="1800">
        <a:solidFill>
          <a:schemeClr val="tx1"/>
        </a:solidFill>
        <a:latin typeface="+mn-lt"/>
        <a:ea typeface="+mn-ea"/>
      </a:defRPr>
    </a:lvl1pPr>
    <a:lvl2pPr marL="457200" algn="l" defTabSz="914400">
      <a:defRPr sz="1800">
        <a:solidFill>
          <a:schemeClr val="tx1"/>
        </a:solidFill>
        <a:latin typeface="+mn-lt"/>
        <a:ea typeface="+mn-ea"/>
      </a:defRPr>
    </a:lvl2pPr>
    <a:lvl3pPr marL="914400" algn="l" defTabSz="914400">
      <a:defRPr sz="1800">
        <a:solidFill>
          <a:schemeClr val="tx1"/>
        </a:solidFill>
        <a:latin typeface="+mn-lt"/>
        <a:ea typeface="+mn-ea"/>
      </a:defRPr>
    </a:lvl3pPr>
    <a:lvl4pPr marL="1371600" algn="l" defTabSz="914400">
      <a:defRPr sz="1800">
        <a:solidFill>
          <a:schemeClr val="tx1"/>
        </a:solidFill>
        <a:latin typeface="+mn-lt"/>
        <a:ea typeface="+mn-ea"/>
      </a:defRPr>
    </a:lvl4pPr>
    <a:lvl5pPr marL="1828800" algn="l" defTabSz="914400">
      <a:defRPr sz="1800">
        <a:solidFill>
          <a:schemeClr val="tx1"/>
        </a:solidFill>
        <a:latin typeface="+mn-lt"/>
        <a:ea typeface="+mn-ea"/>
      </a:defRPr>
    </a:lvl5pPr>
    <a:lvl6pPr marL="2286000" algn="l" defTabSz="914400">
      <a:defRPr sz="1800">
        <a:solidFill>
          <a:schemeClr val="tx1"/>
        </a:solidFill>
        <a:latin typeface="+mn-lt"/>
        <a:ea typeface="+mn-ea"/>
      </a:defRPr>
    </a:lvl6pPr>
    <a:lvl7pPr marL="2743200" algn="l" defTabSz="914400">
      <a:defRPr sz="1800">
        <a:solidFill>
          <a:schemeClr val="tx1"/>
        </a:solidFill>
        <a:latin typeface="+mn-lt"/>
        <a:ea typeface="+mn-ea"/>
      </a:defRPr>
    </a:lvl7pPr>
    <a:lvl8pPr marL="3200400" algn="l" defTabSz="914400">
      <a:defRPr sz="1800">
        <a:solidFill>
          <a:schemeClr val="tx1"/>
        </a:solidFill>
        <a:latin typeface="+mn-lt"/>
        <a:ea typeface="+mn-ea"/>
      </a:defRPr>
    </a:lvl8pPr>
    <a:lvl9pPr marL="3657600" algn="l" defTabSz="914400">
      <a:defRPr sz="1800">
        <a:solidFill>
          <a:schemeClr val="tx1"/>
        </a:solidFill>
        <a:latin typeface="+mn-lt"/>
        <a:ea typeface="+mn-ea"/>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287985-41AC-4F73-9372-3F7F5836A200}" v="25" dt="2020-03-26T07:05:13.231"/>
    <p1510:client id="{1D045653-54FA-440E-9DC8-1B94D43C2C8C}" v="16" dt="2020-03-23T16:18:47.893"/>
    <p1510:client id="{43486796-5680-456E-BDE2-BB500B77DBBA}" v="1580" dt="2020-03-23T16:10:05.747"/>
    <p1510:client id="{A488B57A-264B-4931-A61B-F5DD4D4321AD}" v="4" dt="2020-03-26T06:40:30.817"/>
    <p1510:client id="{C452063E-7E62-43EA-8CD8-563A5DACEDD7}" v="45" dt="2020-03-23T17:17:39.339"/>
    <p1510:client id="{CA41B2B8-7BD8-4C63-A5F2-714A6C856F5D}" v="108" dt="2020-03-25T10:27:27.588"/>
    <p1510:client id="{D3B103A0-CF43-4E14-A889-E4438438C628}" v="1856" dt="2020-03-23T15:34:51.399"/>
    <p1510:client id="{E6626E72-883C-4AB9-8F61-B6D6FCF13DF7}" v="844" dt="2020-03-23T17:59:28.571"/>
    <p1510:client id="{F85F406E-B681-4816-9AAD-8507077AE379}" v="1298" dt="2020-03-25T08:45:18.299"/>
  </p1510:revLst>
</p1510:revInfo>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299BA1B-71B8-20C7-0560-4A228A52EC39}" styleName="ä¸­åº¦æ ·å¼ 2 - å¼ºè° 1">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 styleId="{D27102A9-8310-4765-A935-A1911B00CA55}" styleName="Stile chiaro 1 - Colore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7292A2E-F333-43FB-9621-5CBBE7FDCDCB}" styleName="Stile chiaro 2 - Colore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Stile chiaro 3 - Colore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Stile medio 1 - Color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Stile medio 3 - Colore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6A7118-EA18-45FB-AC41-C31DDE3D058F}" type="doc">
      <dgm:prSet loTypeId="urn:microsoft.com/office/officeart/2005/8/layout/process3" loCatId="process" qsTypeId="urn:microsoft.com/office/officeart/2005/8/quickstyle/simple1" qsCatId="simple" csTypeId="urn:microsoft.com/office/officeart/2005/8/colors/accent4_2" csCatId="accent4" phldr="1"/>
      <dgm:spPr/>
      <dgm:t>
        <a:bodyPr/>
        <a:lstStyle/>
        <a:p>
          <a:endParaRPr lang="en-GB"/>
        </a:p>
      </dgm:t>
    </dgm:pt>
    <dgm:pt modelId="{5AA8E5C4-14A9-46B2-8E13-1EEFBB6BB2C4}">
      <dgm:prSet phldrT="[Text]" phldr="0"/>
      <dgm:spPr/>
      <dgm:t>
        <a:bodyPr/>
        <a:lstStyle/>
        <a:p>
          <a:r>
            <a:rPr lang="en-GB" b="1">
              <a:latin typeface="Arial"/>
              <a:cs typeface="Arial"/>
            </a:rPr>
            <a:t>Formulation</a:t>
          </a:r>
          <a:endParaRPr lang="en-GB" b="1" i="0" u="none" strike="noStrike" cap="none" baseline="0" noProof="0">
            <a:solidFill>
              <a:srgbClr val="010000"/>
            </a:solidFill>
            <a:latin typeface="Arial"/>
            <a:cs typeface="Arial"/>
          </a:endParaRPr>
        </a:p>
      </dgm:t>
    </dgm:pt>
    <dgm:pt modelId="{34545D7B-810B-4A4C-925B-9AEEC18AD2EE}" type="parTrans" cxnId="{3B025501-4142-447E-8195-B0992D886387}">
      <dgm:prSet/>
      <dgm:spPr/>
      <dgm:t>
        <a:bodyPr/>
        <a:lstStyle/>
        <a:p>
          <a:endParaRPr lang="en-GB"/>
        </a:p>
      </dgm:t>
    </dgm:pt>
    <dgm:pt modelId="{9182B212-E33A-4C69-860F-CD147D990347}" type="sibTrans" cxnId="{3B025501-4142-447E-8195-B0992D886387}">
      <dgm:prSet/>
      <dgm:spPr/>
      <dgm:t>
        <a:bodyPr/>
        <a:lstStyle/>
        <a:p>
          <a:endParaRPr lang="en-GB"/>
        </a:p>
      </dgm:t>
    </dgm:pt>
    <dgm:pt modelId="{5A2CF237-E2E4-46CA-9849-CD47F2D72ECE}">
      <dgm:prSet phldrT="[Text]" phldr="0"/>
      <dgm:spPr/>
      <dgm:t>
        <a:bodyPr/>
        <a:lstStyle/>
        <a:p>
          <a:pPr rtl="0"/>
          <a:r>
            <a:rPr lang="en-GB" b="0">
              <a:latin typeface="Arial"/>
              <a:cs typeface="Arial"/>
            </a:rPr>
            <a:t>Optimal Control Theory</a:t>
          </a:r>
          <a:endParaRPr lang="en-GB" b="0">
            <a:latin typeface="Arial"/>
          </a:endParaRPr>
        </a:p>
      </dgm:t>
    </dgm:pt>
    <dgm:pt modelId="{71B7FF05-79F1-466D-933E-D0DFD005BBB6}" type="parTrans" cxnId="{C521BC51-B50F-4C4A-AFD4-1341E4E2BF1F}">
      <dgm:prSet/>
      <dgm:spPr/>
      <dgm:t>
        <a:bodyPr/>
        <a:lstStyle/>
        <a:p>
          <a:endParaRPr lang="en-GB"/>
        </a:p>
      </dgm:t>
    </dgm:pt>
    <dgm:pt modelId="{A57E5A41-4593-4F9D-99C2-E03AEEDE0183}" type="sibTrans" cxnId="{C521BC51-B50F-4C4A-AFD4-1341E4E2BF1F}">
      <dgm:prSet/>
      <dgm:spPr/>
      <dgm:t>
        <a:bodyPr/>
        <a:lstStyle/>
        <a:p>
          <a:endParaRPr lang="en-GB"/>
        </a:p>
      </dgm:t>
    </dgm:pt>
    <dgm:pt modelId="{A39CF271-21E6-4ABE-B819-C218AE428FE3}">
      <dgm:prSet phldrT="[Text]" phldr="0"/>
      <dgm:spPr/>
      <dgm:t>
        <a:bodyPr/>
        <a:lstStyle/>
        <a:p>
          <a:r>
            <a:rPr lang="en-GB" b="0">
              <a:latin typeface="Arial"/>
              <a:cs typeface="Arial"/>
            </a:rPr>
            <a:t>EOMs</a:t>
          </a:r>
          <a:endParaRPr lang="en-GB" b="0">
            <a:latin typeface="Arial"/>
          </a:endParaRPr>
        </a:p>
      </dgm:t>
    </dgm:pt>
    <dgm:pt modelId="{74F8E8FC-2063-464F-8EB6-8385D83FB9C9}" type="parTrans" cxnId="{E7DCF182-837B-45EB-BAEE-A5078AC72D28}">
      <dgm:prSet/>
      <dgm:spPr/>
      <dgm:t>
        <a:bodyPr/>
        <a:lstStyle/>
        <a:p>
          <a:endParaRPr lang="en-GB"/>
        </a:p>
      </dgm:t>
    </dgm:pt>
    <dgm:pt modelId="{228C2970-B2F0-4A55-9E54-3C3C5C94E90E}" type="sibTrans" cxnId="{E7DCF182-837B-45EB-BAEE-A5078AC72D28}">
      <dgm:prSet/>
      <dgm:spPr/>
      <dgm:t>
        <a:bodyPr/>
        <a:lstStyle/>
        <a:p>
          <a:endParaRPr lang="en-GB"/>
        </a:p>
      </dgm:t>
    </dgm:pt>
    <dgm:pt modelId="{19EE8B91-748C-449A-A8AB-9E41EFE38938}">
      <dgm:prSet phldrT="[Text]" phldr="0"/>
      <dgm:spPr/>
      <dgm:t>
        <a:bodyPr/>
        <a:lstStyle/>
        <a:p>
          <a:r>
            <a:rPr lang="en-GB" b="0">
              <a:latin typeface="Arial"/>
              <a:cs typeface="Arial"/>
            </a:rPr>
            <a:t>Constraints</a:t>
          </a:r>
          <a:endParaRPr lang="en-GB" b="0">
            <a:latin typeface="Arial"/>
          </a:endParaRPr>
        </a:p>
      </dgm:t>
    </dgm:pt>
    <dgm:pt modelId="{7C7ED1F7-4683-4315-A085-0DF7586AE12B}" type="parTrans" cxnId="{17E5BAF5-8752-436B-B2B7-CC313DE43A58}">
      <dgm:prSet/>
      <dgm:spPr/>
      <dgm:t>
        <a:bodyPr/>
        <a:lstStyle/>
        <a:p>
          <a:endParaRPr lang="en-GB"/>
        </a:p>
      </dgm:t>
    </dgm:pt>
    <dgm:pt modelId="{327CB3CF-F70E-493F-8D4E-0C5CF97CFD7A}" type="sibTrans" cxnId="{17E5BAF5-8752-436B-B2B7-CC313DE43A58}">
      <dgm:prSet/>
      <dgm:spPr/>
      <dgm:t>
        <a:bodyPr/>
        <a:lstStyle/>
        <a:p>
          <a:endParaRPr lang="en-GB"/>
        </a:p>
      </dgm:t>
    </dgm:pt>
    <dgm:pt modelId="{3017CDBA-35B6-4448-9331-FA6B08830444}">
      <dgm:prSet phldrT="[Text]" phldr="0"/>
      <dgm:spPr/>
      <dgm:t>
        <a:bodyPr/>
        <a:lstStyle/>
        <a:p>
          <a:r>
            <a:rPr lang="en-GB" b="1">
              <a:latin typeface="Arial"/>
              <a:cs typeface="Arial"/>
            </a:rPr>
            <a:t>Transcription</a:t>
          </a:r>
          <a:endParaRPr lang="en-GB" b="1">
            <a:latin typeface="Arial"/>
          </a:endParaRPr>
        </a:p>
      </dgm:t>
    </dgm:pt>
    <dgm:pt modelId="{895F1168-4622-4D39-9773-35F3B02E7416}" type="parTrans" cxnId="{4ADE67B6-0C0C-444B-B5D8-2316663BA411}">
      <dgm:prSet/>
      <dgm:spPr/>
      <dgm:t>
        <a:bodyPr/>
        <a:lstStyle/>
        <a:p>
          <a:endParaRPr lang="en-GB"/>
        </a:p>
      </dgm:t>
    </dgm:pt>
    <dgm:pt modelId="{B161B159-037F-4CDA-8D63-28A353FBA819}" type="sibTrans" cxnId="{4ADE67B6-0C0C-444B-B5D8-2316663BA411}">
      <dgm:prSet/>
      <dgm:spPr/>
      <dgm:t>
        <a:bodyPr/>
        <a:lstStyle/>
        <a:p>
          <a:endParaRPr lang="en-GB"/>
        </a:p>
      </dgm:t>
    </dgm:pt>
    <dgm:pt modelId="{320878AE-F260-4C5E-9408-A1FEDE4CCA10}">
      <dgm:prSet phldr="0"/>
      <dgm:spPr/>
      <dgm:t>
        <a:bodyPr/>
        <a:lstStyle/>
        <a:p>
          <a:pPr rtl="0"/>
          <a:r>
            <a:rPr lang="en-GB" b="0">
              <a:latin typeface="Arial"/>
              <a:cs typeface="Arial"/>
            </a:rPr>
            <a:t>Gauss-Lobatto</a:t>
          </a:r>
          <a:r>
            <a:rPr lang="en-GB" b="0" baseline="30000">
              <a:latin typeface="Arial"/>
              <a:cs typeface="Arial"/>
            </a:rPr>
            <a:t>1</a:t>
          </a:r>
        </a:p>
      </dgm:t>
    </dgm:pt>
    <dgm:pt modelId="{EE81AEDD-2E33-4CF6-8011-D40A181D81E2}" type="parTrans" cxnId="{B9E46A6D-FF47-4C68-9D3F-9470FB85758C}">
      <dgm:prSet/>
      <dgm:spPr/>
    </dgm:pt>
    <dgm:pt modelId="{5BDDB048-6F3C-4D41-B2AA-D433FDE9B356}" type="sibTrans" cxnId="{B9E46A6D-FF47-4C68-9D3F-9470FB85758C}">
      <dgm:prSet/>
      <dgm:spPr/>
      <dgm:t>
        <a:bodyPr/>
        <a:lstStyle/>
        <a:p>
          <a:endParaRPr lang="en-GB"/>
        </a:p>
      </dgm:t>
    </dgm:pt>
    <dgm:pt modelId="{A9F1CC57-9CEB-496C-BD42-AFE6FD2D898B}">
      <dgm:prSet phldr="0"/>
      <dgm:spPr/>
      <dgm:t>
        <a:bodyPr/>
        <a:lstStyle/>
        <a:p>
          <a:r>
            <a:rPr lang="en-GB" b="0">
              <a:latin typeface="Arial"/>
              <a:cs typeface="Arial"/>
            </a:rPr>
            <a:t>Radau-Pseudospectral</a:t>
          </a:r>
          <a:r>
            <a:rPr lang="en-GB" b="0" baseline="30000">
              <a:latin typeface="Arial"/>
              <a:cs typeface="Arial"/>
            </a:rPr>
            <a:t>2</a:t>
          </a:r>
        </a:p>
      </dgm:t>
    </dgm:pt>
    <dgm:pt modelId="{9B06F0FA-27D3-4019-9072-30B5F83D6F1E}" type="parTrans" cxnId="{1D6D7FB5-B6BE-40B1-8724-5C5C5F491B10}">
      <dgm:prSet/>
      <dgm:spPr/>
    </dgm:pt>
    <dgm:pt modelId="{0882E542-4837-489E-87C8-35CD93E6D0F7}" type="sibTrans" cxnId="{1D6D7FB5-B6BE-40B1-8724-5C5C5F491B10}">
      <dgm:prSet/>
      <dgm:spPr/>
      <dgm:t>
        <a:bodyPr/>
        <a:lstStyle/>
        <a:p>
          <a:endParaRPr lang="en-GB"/>
        </a:p>
      </dgm:t>
    </dgm:pt>
    <dgm:pt modelId="{9F75E5A3-42D3-46EA-9E00-347867571592}">
      <dgm:prSet phldr="0"/>
      <dgm:spPr/>
      <dgm:t>
        <a:bodyPr/>
        <a:lstStyle/>
        <a:p>
          <a:r>
            <a:rPr lang="en-GB" baseline="0">
              <a:latin typeface="Arial"/>
              <a:cs typeface="Arial"/>
            </a:rPr>
            <a:t>OpenMDAO</a:t>
          </a:r>
          <a:r>
            <a:rPr lang="en-GB" baseline="30000">
              <a:latin typeface="Arial"/>
              <a:cs typeface="Arial"/>
            </a:rPr>
            <a:t>3</a:t>
          </a:r>
          <a:endParaRPr lang="en-GB" baseline="30000">
            <a:latin typeface="Arial"/>
          </a:endParaRPr>
        </a:p>
      </dgm:t>
    </dgm:pt>
    <dgm:pt modelId="{E6311EEF-954E-4057-845F-4044D2902320}" type="parTrans" cxnId="{4C32AB79-0507-4A1A-840E-D47D8F6D2ACF}">
      <dgm:prSet/>
      <dgm:spPr/>
    </dgm:pt>
    <dgm:pt modelId="{4D4FF4B7-C567-4926-99DA-19F6D193D0C9}" type="sibTrans" cxnId="{4C32AB79-0507-4A1A-840E-D47D8F6D2ACF}">
      <dgm:prSet/>
      <dgm:spPr/>
      <dgm:t>
        <a:bodyPr/>
        <a:lstStyle/>
        <a:p>
          <a:endParaRPr lang="en-GB"/>
        </a:p>
      </dgm:t>
    </dgm:pt>
    <dgm:pt modelId="{6764CA1B-C77A-4A7C-96CE-CE60086178B3}">
      <dgm:prSet phldr="0"/>
      <dgm:spPr/>
      <dgm:t>
        <a:bodyPr/>
        <a:lstStyle/>
        <a:p>
          <a:pPr rtl="0"/>
          <a:r>
            <a:rPr lang="en-GB" b="1">
              <a:latin typeface="Arial"/>
              <a:cs typeface="Arial"/>
            </a:rPr>
            <a:t>NLP Solution</a:t>
          </a:r>
        </a:p>
      </dgm:t>
    </dgm:pt>
    <dgm:pt modelId="{2F5A3F6E-6024-43D5-89B5-883EE637BD5F}" type="parTrans" cxnId="{5E0C6049-20BF-41F2-985A-D2E84BA40452}">
      <dgm:prSet/>
      <dgm:spPr/>
    </dgm:pt>
    <dgm:pt modelId="{63799D48-D7A1-4AB2-831F-AE537AD37582}" type="sibTrans" cxnId="{5E0C6049-20BF-41F2-985A-D2E84BA40452}">
      <dgm:prSet/>
      <dgm:spPr/>
    </dgm:pt>
    <dgm:pt modelId="{33808692-2335-4194-91F1-51FC14C1013B}">
      <dgm:prSet phldr="0"/>
      <dgm:spPr/>
      <dgm:t>
        <a:bodyPr/>
        <a:lstStyle/>
        <a:p>
          <a:pPr rtl="0"/>
          <a:r>
            <a:rPr lang="en-GB" b="0">
              <a:latin typeface="Arial"/>
              <a:cs typeface="Arial"/>
            </a:rPr>
            <a:t>OpenMDAO</a:t>
          </a:r>
          <a:r>
            <a:rPr lang="en-GB" b="0" baseline="30000">
              <a:latin typeface="Arial"/>
              <a:cs typeface="Arial"/>
            </a:rPr>
            <a:t>3</a:t>
          </a:r>
        </a:p>
      </dgm:t>
    </dgm:pt>
    <dgm:pt modelId="{A8905500-B590-49AD-9F17-390250C24B04}" type="parTrans" cxnId="{A1DF3149-6BDA-421B-B22C-C580CA79407B}">
      <dgm:prSet/>
      <dgm:spPr/>
    </dgm:pt>
    <dgm:pt modelId="{B085C530-5425-4E8B-B29E-5E593830C636}" type="sibTrans" cxnId="{A1DF3149-6BDA-421B-B22C-C580CA79407B}">
      <dgm:prSet/>
      <dgm:spPr/>
    </dgm:pt>
    <dgm:pt modelId="{8A7E25D9-887E-4B06-9BD5-70E2B00797D0}">
      <dgm:prSet phldr="0"/>
      <dgm:spPr/>
      <dgm:t>
        <a:bodyPr/>
        <a:lstStyle/>
        <a:p>
          <a:r>
            <a:rPr lang="en-GB" b="0">
              <a:latin typeface="Arial"/>
              <a:cs typeface="Arial"/>
            </a:rPr>
            <a:t>SNOPT</a:t>
          </a:r>
          <a:r>
            <a:rPr lang="en-GB" b="0" baseline="30000">
              <a:latin typeface="Arial"/>
              <a:cs typeface="Arial"/>
            </a:rPr>
            <a:t>8</a:t>
          </a:r>
          <a:endParaRPr lang="en-GB" baseline="30000"/>
        </a:p>
      </dgm:t>
    </dgm:pt>
    <dgm:pt modelId="{B882CFDF-8480-4A8B-A080-E17C995F6FA7}" type="parTrans" cxnId="{0C1E2B3E-84C4-4693-8FD3-C122DFD992FA}">
      <dgm:prSet/>
      <dgm:spPr/>
    </dgm:pt>
    <dgm:pt modelId="{5D6A92F7-F377-48DF-A702-B35E5CCFB313}" type="sibTrans" cxnId="{0C1E2B3E-84C4-4693-8FD3-C122DFD992FA}">
      <dgm:prSet/>
      <dgm:spPr/>
    </dgm:pt>
    <dgm:pt modelId="{556E488F-2CB2-4A42-9CFB-040D1005CFE8}">
      <dgm:prSet phldr="0"/>
      <dgm:spPr/>
      <dgm:t>
        <a:bodyPr/>
        <a:lstStyle/>
        <a:p>
          <a:pPr rtl="0"/>
          <a:r>
            <a:rPr lang="en-GB" b="0">
              <a:latin typeface="Arial"/>
              <a:cs typeface="Arial"/>
            </a:rPr>
            <a:t>PyOptSparse</a:t>
          </a:r>
          <a:r>
            <a:rPr lang="en-GB" b="0" baseline="30000">
              <a:latin typeface="Arial"/>
              <a:cs typeface="Arial"/>
            </a:rPr>
            <a:t>5</a:t>
          </a:r>
        </a:p>
      </dgm:t>
    </dgm:pt>
    <dgm:pt modelId="{132202F7-B5BC-43BF-A382-E657010606C9}" type="parTrans" cxnId="{96881DA8-9715-46D8-B46B-B47B1E2B884F}">
      <dgm:prSet/>
      <dgm:spPr/>
    </dgm:pt>
    <dgm:pt modelId="{C5702850-63D4-4375-89E2-3AB0BF997EC2}" type="sibTrans" cxnId="{96881DA8-9715-46D8-B46B-B47B1E2B884F}">
      <dgm:prSet/>
      <dgm:spPr/>
    </dgm:pt>
    <dgm:pt modelId="{2CA3CA16-0D1E-4175-866B-978B2BE63278}">
      <dgm:prSet phldr="0"/>
      <dgm:spPr/>
      <dgm:t>
        <a:bodyPr/>
        <a:lstStyle/>
        <a:p>
          <a:pPr rtl="0"/>
          <a:r>
            <a:rPr lang="en-GB" b="0">
              <a:latin typeface="Arial"/>
              <a:cs typeface="Arial"/>
            </a:rPr>
            <a:t>IPOPT</a:t>
          </a:r>
          <a:r>
            <a:rPr lang="en-GB" b="0" baseline="30000">
              <a:latin typeface="Arial"/>
              <a:cs typeface="Arial"/>
            </a:rPr>
            <a:t>6,7</a:t>
          </a:r>
        </a:p>
      </dgm:t>
    </dgm:pt>
    <dgm:pt modelId="{0B27F352-9DAE-43C7-A8FB-DEB55D55BBE3}" type="parTrans" cxnId="{5B282CDF-9421-433D-9A58-F2B5A786E40A}">
      <dgm:prSet/>
      <dgm:spPr/>
    </dgm:pt>
    <dgm:pt modelId="{0D8DB2B8-E7B1-411D-8851-D8864A5AA08E}" type="sibTrans" cxnId="{5B282CDF-9421-433D-9A58-F2B5A786E40A}">
      <dgm:prSet/>
      <dgm:spPr/>
    </dgm:pt>
    <dgm:pt modelId="{C2AD398B-28FC-4B95-939F-F81D42663CD3}">
      <dgm:prSet phldr="0"/>
      <dgm:spPr/>
      <dgm:t>
        <a:bodyPr/>
        <a:lstStyle/>
        <a:p>
          <a:r>
            <a:rPr lang="en-GB" b="0" baseline="0">
              <a:latin typeface="Arial"/>
              <a:cs typeface="Arial"/>
            </a:rPr>
            <a:t>dymos</a:t>
          </a:r>
          <a:r>
            <a:rPr lang="en-GB" b="0" baseline="30000">
              <a:latin typeface="Arial"/>
              <a:cs typeface="Arial"/>
            </a:rPr>
            <a:t>4</a:t>
          </a:r>
        </a:p>
      </dgm:t>
    </dgm:pt>
    <dgm:pt modelId="{36CD50EC-DCD5-4D3F-9C3E-BD293A046EB3}" type="parTrans" cxnId="{D8731AC7-1ACB-4590-A360-4196535C0BA9}">
      <dgm:prSet/>
      <dgm:spPr/>
    </dgm:pt>
    <dgm:pt modelId="{EE9CBD87-E171-4A90-B2F1-9CF7D6E31C8E}" type="sibTrans" cxnId="{D8731AC7-1ACB-4590-A360-4196535C0BA9}">
      <dgm:prSet/>
      <dgm:spPr/>
    </dgm:pt>
    <dgm:pt modelId="{9A74E6FB-5060-4DC6-8642-E36DE5CCBB92}" type="pres">
      <dgm:prSet presAssocID="{016A7118-EA18-45FB-AC41-C31DDE3D058F}" presName="linearFlow" presStyleCnt="0">
        <dgm:presLayoutVars>
          <dgm:dir/>
          <dgm:animLvl val="lvl"/>
          <dgm:resizeHandles val="exact"/>
        </dgm:presLayoutVars>
      </dgm:prSet>
      <dgm:spPr/>
    </dgm:pt>
    <dgm:pt modelId="{91F02078-3F80-42A7-89E1-9F0398007824}" type="pres">
      <dgm:prSet presAssocID="{5AA8E5C4-14A9-46B2-8E13-1EEFBB6BB2C4}" presName="composite" presStyleCnt="0"/>
      <dgm:spPr/>
    </dgm:pt>
    <dgm:pt modelId="{E79CB235-7A71-4A99-9F19-FDE76A126791}" type="pres">
      <dgm:prSet presAssocID="{5AA8E5C4-14A9-46B2-8E13-1EEFBB6BB2C4}" presName="parTx" presStyleLbl="node1" presStyleIdx="0" presStyleCnt="3">
        <dgm:presLayoutVars>
          <dgm:chMax val="0"/>
          <dgm:chPref val="0"/>
          <dgm:bulletEnabled val="1"/>
        </dgm:presLayoutVars>
      </dgm:prSet>
      <dgm:spPr/>
    </dgm:pt>
    <dgm:pt modelId="{5D5DEAB5-44EC-4BD0-8F98-4F13F56E6B78}" type="pres">
      <dgm:prSet presAssocID="{5AA8E5C4-14A9-46B2-8E13-1EEFBB6BB2C4}" presName="parSh" presStyleLbl="node1" presStyleIdx="0" presStyleCnt="3"/>
      <dgm:spPr/>
    </dgm:pt>
    <dgm:pt modelId="{66C4369F-75EE-450C-AEDC-5D4C0412B921}" type="pres">
      <dgm:prSet presAssocID="{5AA8E5C4-14A9-46B2-8E13-1EEFBB6BB2C4}" presName="desTx" presStyleLbl="fgAcc1" presStyleIdx="0" presStyleCnt="3">
        <dgm:presLayoutVars>
          <dgm:bulletEnabled val="1"/>
        </dgm:presLayoutVars>
      </dgm:prSet>
      <dgm:spPr/>
    </dgm:pt>
    <dgm:pt modelId="{06C57593-435C-4154-9BE8-FE1FA7D369A9}" type="pres">
      <dgm:prSet presAssocID="{9182B212-E33A-4C69-860F-CD147D990347}" presName="sibTrans" presStyleLbl="sibTrans2D1" presStyleIdx="0" presStyleCnt="2"/>
      <dgm:spPr/>
    </dgm:pt>
    <dgm:pt modelId="{6CB8C898-0B88-439F-875A-36BBB14D6D84}" type="pres">
      <dgm:prSet presAssocID="{9182B212-E33A-4C69-860F-CD147D990347}" presName="connTx" presStyleLbl="sibTrans2D1" presStyleIdx="0" presStyleCnt="2"/>
      <dgm:spPr/>
    </dgm:pt>
    <dgm:pt modelId="{5C98F604-8A11-4097-AA9D-E5BB2308DEB5}" type="pres">
      <dgm:prSet presAssocID="{3017CDBA-35B6-4448-9331-FA6B08830444}" presName="composite" presStyleCnt="0"/>
      <dgm:spPr/>
    </dgm:pt>
    <dgm:pt modelId="{D55CF04F-A805-4CC9-A073-F528CF9EE32D}" type="pres">
      <dgm:prSet presAssocID="{3017CDBA-35B6-4448-9331-FA6B08830444}" presName="parTx" presStyleLbl="node1" presStyleIdx="0" presStyleCnt="3">
        <dgm:presLayoutVars>
          <dgm:chMax val="0"/>
          <dgm:chPref val="0"/>
          <dgm:bulletEnabled val="1"/>
        </dgm:presLayoutVars>
      </dgm:prSet>
      <dgm:spPr/>
    </dgm:pt>
    <dgm:pt modelId="{2F31BA39-10DB-4E39-B9F1-A7794AB4B160}" type="pres">
      <dgm:prSet presAssocID="{3017CDBA-35B6-4448-9331-FA6B08830444}" presName="parSh" presStyleLbl="node1" presStyleIdx="1" presStyleCnt="3"/>
      <dgm:spPr/>
    </dgm:pt>
    <dgm:pt modelId="{1FE6E8A7-390D-49ED-A7A9-DE28CD1B63D6}" type="pres">
      <dgm:prSet presAssocID="{3017CDBA-35B6-4448-9331-FA6B08830444}" presName="desTx" presStyleLbl="fgAcc1" presStyleIdx="1" presStyleCnt="3">
        <dgm:presLayoutVars>
          <dgm:bulletEnabled val="1"/>
        </dgm:presLayoutVars>
      </dgm:prSet>
      <dgm:spPr/>
    </dgm:pt>
    <dgm:pt modelId="{1EE8760A-8920-45F2-A0FA-89376E4FFCA3}" type="pres">
      <dgm:prSet presAssocID="{B161B159-037F-4CDA-8D63-28A353FBA819}" presName="sibTrans" presStyleLbl="sibTrans2D1" presStyleIdx="1" presStyleCnt="2"/>
      <dgm:spPr/>
    </dgm:pt>
    <dgm:pt modelId="{EDB3D980-38EA-46D1-BEF9-FD664B56ACDA}" type="pres">
      <dgm:prSet presAssocID="{B161B159-037F-4CDA-8D63-28A353FBA819}" presName="connTx" presStyleLbl="sibTrans2D1" presStyleIdx="1" presStyleCnt="2"/>
      <dgm:spPr/>
    </dgm:pt>
    <dgm:pt modelId="{BB535005-1AFD-46A7-8572-CEFC92D62B00}" type="pres">
      <dgm:prSet presAssocID="{6764CA1B-C77A-4A7C-96CE-CE60086178B3}" presName="composite" presStyleCnt="0"/>
      <dgm:spPr/>
    </dgm:pt>
    <dgm:pt modelId="{BE826B44-5B43-435D-8091-E0054CD961CE}" type="pres">
      <dgm:prSet presAssocID="{6764CA1B-C77A-4A7C-96CE-CE60086178B3}" presName="parTx" presStyleLbl="node1" presStyleIdx="1" presStyleCnt="3">
        <dgm:presLayoutVars>
          <dgm:chMax val="0"/>
          <dgm:chPref val="0"/>
          <dgm:bulletEnabled val="1"/>
        </dgm:presLayoutVars>
      </dgm:prSet>
      <dgm:spPr/>
    </dgm:pt>
    <dgm:pt modelId="{68B7A474-89A9-4160-A94F-E9F825138471}" type="pres">
      <dgm:prSet presAssocID="{6764CA1B-C77A-4A7C-96CE-CE60086178B3}" presName="parSh" presStyleLbl="node1" presStyleIdx="2" presStyleCnt="3"/>
      <dgm:spPr/>
    </dgm:pt>
    <dgm:pt modelId="{D64C2109-EF7C-40CC-9D60-E876F073E6D3}" type="pres">
      <dgm:prSet presAssocID="{6764CA1B-C77A-4A7C-96CE-CE60086178B3}" presName="desTx" presStyleLbl="fgAcc1" presStyleIdx="2" presStyleCnt="3">
        <dgm:presLayoutVars>
          <dgm:bulletEnabled val="1"/>
        </dgm:presLayoutVars>
      </dgm:prSet>
      <dgm:spPr/>
    </dgm:pt>
  </dgm:ptLst>
  <dgm:cxnLst>
    <dgm:cxn modelId="{3B025501-4142-447E-8195-B0992D886387}" srcId="{016A7118-EA18-45FB-AC41-C31DDE3D058F}" destId="{5AA8E5C4-14A9-46B2-8E13-1EEFBB6BB2C4}" srcOrd="0" destOrd="0" parTransId="{34545D7B-810B-4A4C-925B-9AEEC18AD2EE}" sibTransId="{9182B212-E33A-4C69-860F-CD147D990347}"/>
    <dgm:cxn modelId="{3D68B004-0AE4-4DA3-B72A-ECA6B4FFD766}" type="presOf" srcId="{3017CDBA-35B6-4448-9331-FA6B08830444}" destId="{2F31BA39-10DB-4E39-B9F1-A7794AB4B160}" srcOrd="1" destOrd="0" presId="urn:microsoft.com/office/officeart/2005/8/layout/process3"/>
    <dgm:cxn modelId="{9993B504-BA8D-451D-ACFE-2776817E8BFC}" type="presOf" srcId="{2CA3CA16-0D1E-4175-866B-978B2BE63278}" destId="{D64C2109-EF7C-40CC-9D60-E876F073E6D3}" srcOrd="0" destOrd="2" presId="urn:microsoft.com/office/officeart/2005/8/layout/process3"/>
    <dgm:cxn modelId="{E2C3CF16-4E02-4418-877D-8E43123554D4}" type="presOf" srcId="{A39CF271-21E6-4ABE-B819-C218AE428FE3}" destId="{66C4369F-75EE-450C-AEDC-5D4C0412B921}" srcOrd="0" destOrd="1" presId="urn:microsoft.com/office/officeart/2005/8/layout/process3"/>
    <dgm:cxn modelId="{0C1E2B3E-84C4-4693-8FD3-C122DFD992FA}" srcId="{6764CA1B-C77A-4A7C-96CE-CE60086178B3}" destId="{8A7E25D9-887E-4B06-9BD5-70E2B00797D0}" srcOrd="3" destOrd="0" parTransId="{B882CFDF-8480-4A8B-A080-E17C995F6FA7}" sibTransId="{5D6A92F7-F377-48DF-A702-B35E5CCFB313}"/>
    <dgm:cxn modelId="{BF100C5D-951C-40EE-86A3-251D981FAA9F}" type="presOf" srcId="{556E488F-2CB2-4A42-9CFB-040D1005CFE8}" destId="{D64C2109-EF7C-40CC-9D60-E876F073E6D3}" srcOrd="0" destOrd="1" presId="urn:microsoft.com/office/officeart/2005/8/layout/process3"/>
    <dgm:cxn modelId="{730AF446-AFF4-40C1-BD4D-A4DE2F6CF25D}" type="presOf" srcId="{3017CDBA-35B6-4448-9331-FA6B08830444}" destId="{D55CF04F-A805-4CC9-A073-F528CF9EE32D}" srcOrd="0" destOrd="0" presId="urn:microsoft.com/office/officeart/2005/8/layout/process3"/>
    <dgm:cxn modelId="{A1DF3149-6BDA-421B-B22C-C580CA79407B}" srcId="{6764CA1B-C77A-4A7C-96CE-CE60086178B3}" destId="{33808692-2335-4194-91F1-51FC14C1013B}" srcOrd="0" destOrd="0" parTransId="{A8905500-B590-49AD-9F17-390250C24B04}" sibTransId="{B085C530-5425-4E8B-B29E-5E593830C636}"/>
    <dgm:cxn modelId="{5E0C6049-20BF-41F2-985A-D2E84BA40452}" srcId="{016A7118-EA18-45FB-AC41-C31DDE3D058F}" destId="{6764CA1B-C77A-4A7C-96CE-CE60086178B3}" srcOrd="2" destOrd="0" parTransId="{2F5A3F6E-6024-43D5-89B5-883EE637BD5F}" sibTransId="{63799D48-D7A1-4AB2-831F-AE537AD37582}"/>
    <dgm:cxn modelId="{BB39484B-7014-4B4B-A207-493EA84451FB}" type="presOf" srcId="{320878AE-F260-4C5E-9408-A1FEDE4CCA10}" destId="{1FE6E8A7-390D-49ED-A7A9-DE28CD1B63D6}" srcOrd="0" destOrd="0" presId="urn:microsoft.com/office/officeart/2005/8/layout/process3"/>
    <dgm:cxn modelId="{E18AC24B-B4EF-4B1B-A378-431EBC84CEFB}" type="presOf" srcId="{5A2CF237-E2E4-46CA-9849-CD47F2D72ECE}" destId="{66C4369F-75EE-450C-AEDC-5D4C0412B921}" srcOrd="0" destOrd="0" presId="urn:microsoft.com/office/officeart/2005/8/layout/process3"/>
    <dgm:cxn modelId="{B9E46A6D-FF47-4C68-9D3F-9470FB85758C}" srcId="{3017CDBA-35B6-4448-9331-FA6B08830444}" destId="{320878AE-F260-4C5E-9408-A1FEDE4CCA10}" srcOrd="0" destOrd="0" parTransId="{EE81AEDD-2E33-4CF6-8011-D40A181D81E2}" sibTransId="{5BDDB048-6F3C-4D41-B2AA-D433FDE9B356}"/>
    <dgm:cxn modelId="{46BC4C4D-9D5A-46B3-9958-4F634D99D6FA}" type="presOf" srcId="{6764CA1B-C77A-4A7C-96CE-CE60086178B3}" destId="{68B7A474-89A9-4160-A94F-E9F825138471}" srcOrd="1" destOrd="0" presId="urn:microsoft.com/office/officeart/2005/8/layout/process3"/>
    <dgm:cxn modelId="{C521BC51-B50F-4C4A-AFD4-1341E4E2BF1F}" srcId="{5AA8E5C4-14A9-46B2-8E13-1EEFBB6BB2C4}" destId="{5A2CF237-E2E4-46CA-9849-CD47F2D72ECE}" srcOrd="0" destOrd="0" parTransId="{71B7FF05-79F1-466D-933E-D0DFD005BBB6}" sibTransId="{A57E5A41-4593-4F9D-99C2-E03AEEDE0183}"/>
    <dgm:cxn modelId="{9339D855-9CAD-4547-9F44-670F2654C353}" type="presOf" srcId="{8A7E25D9-887E-4B06-9BD5-70E2B00797D0}" destId="{D64C2109-EF7C-40CC-9D60-E876F073E6D3}" srcOrd="0" destOrd="3" presId="urn:microsoft.com/office/officeart/2005/8/layout/process3"/>
    <dgm:cxn modelId="{665B6978-6248-4271-814E-03967622C938}" type="presOf" srcId="{9182B212-E33A-4C69-860F-CD147D990347}" destId="{06C57593-435C-4154-9BE8-FE1FA7D369A9}" srcOrd="0" destOrd="0" presId="urn:microsoft.com/office/officeart/2005/8/layout/process3"/>
    <dgm:cxn modelId="{4C32AB79-0507-4A1A-840E-D47D8F6D2ACF}" srcId="{3017CDBA-35B6-4448-9331-FA6B08830444}" destId="{9F75E5A3-42D3-46EA-9E00-347867571592}" srcOrd="2" destOrd="0" parTransId="{E6311EEF-954E-4057-845F-4044D2902320}" sibTransId="{4D4FF4B7-C567-4926-99DA-19F6D193D0C9}"/>
    <dgm:cxn modelId="{E7DCF182-837B-45EB-BAEE-A5078AC72D28}" srcId="{5AA8E5C4-14A9-46B2-8E13-1EEFBB6BB2C4}" destId="{A39CF271-21E6-4ABE-B819-C218AE428FE3}" srcOrd="1" destOrd="0" parTransId="{74F8E8FC-2063-464F-8EB6-8385D83FB9C9}" sibTransId="{228C2970-B2F0-4A55-9E54-3C3C5C94E90E}"/>
    <dgm:cxn modelId="{05647787-AE6D-40BE-891C-CF4180504D01}" type="presOf" srcId="{6764CA1B-C77A-4A7C-96CE-CE60086178B3}" destId="{BE826B44-5B43-435D-8091-E0054CD961CE}" srcOrd="0" destOrd="0" presId="urn:microsoft.com/office/officeart/2005/8/layout/process3"/>
    <dgm:cxn modelId="{58BA5B89-3637-455A-9C8F-CF3FDB65658C}" type="presOf" srcId="{19EE8B91-748C-449A-A8AB-9E41EFE38938}" destId="{66C4369F-75EE-450C-AEDC-5D4C0412B921}" srcOrd="0" destOrd="2" presId="urn:microsoft.com/office/officeart/2005/8/layout/process3"/>
    <dgm:cxn modelId="{75B69B91-D683-4C78-92DF-924629C4D384}" type="presOf" srcId="{5AA8E5C4-14A9-46B2-8E13-1EEFBB6BB2C4}" destId="{5D5DEAB5-44EC-4BD0-8F98-4F13F56E6B78}" srcOrd="1" destOrd="0" presId="urn:microsoft.com/office/officeart/2005/8/layout/process3"/>
    <dgm:cxn modelId="{CBAEC994-0323-4CB2-8CB9-8C432A8680CB}" type="presOf" srcId="{9182B212-E33A-4C69-860F-CD147D990347}" destId="{6CB8C898-0B88-439F-875A-36BBB14D6D84}" srcOrd="1" destOrd="0" presId="urn:microsoft.com/office/officeart/2005/8/layout/process3"/>
    <dgm:cxn modelId="{52A0F4A0-440F-4AF1-BB52-EFFF307BB021}" type="presOf" srcId="{B161B159-037F-4CDA-8D63-28A353FBA819}" destId="{EDB3D980-38EA-46D1-BEF9-FD664B56ACDA}" srcOrd="1" destOrd="0" presId="urn:microsoft.com/office/officeart/2005/8/layout/process3"/>
    <dgm:cxn modelId="{6A7415A6-F220-48B4-A24B-49346276DC5C}" type="presOf" srcId="{5AA8E5C4-14A9-46B2-8E13-1EEFBB6BB2C4}" destId="{E79CB235-7A71-4A99-9F19-FDE76A126791}" srcOrd="0" destOrd="0" presId="urn:microsoft.com/office/officeart/2005/8/layout/process3"/>
    <dgm:cxn modelId="{96881DA8-9715-46D8-B46B-B47B1E2B884F}" srcId="{6764CA1B-C77A-4A7C-96CE-CE60086178B3}" destId="{556E488F-2CB2-4A42-9CFB-040D1005CFE8}" srcOrd="1" destOrd="0" parTransId="{132202F7-B5BC-43BF-A382-E657010606C9}" sibTransId="{C5702850-63D4-4375-89E2-3AB0BF997EC2}"/>
    <dgm:cxn modelId="{1D6D7FB5-B6BE-40B1-8724-5C5C5F491B10}" srcId="{3017CDBA-35B6-4448-9331-FA6B08830444}" destId="{A9F1CC57-9CEB-496C-BD42-AFE6FD2D898B}" srcOrd="1" destOrd="0" parTransId="{9B06F0FA-27D3-4019-9072-30B5F83D6F1E}" sibTransId="{0882E542-4837-489E-87C8-35CD93E6D0F7}"/>
    <dgm:cxn modelId="{1F7C5FB6-F574-44A7-8F43-4874C3304266}" type="presOf" srcId="{B161B159-037F-4CDA-8D63-28A353FBA819}" destId="{1EE8760A-8920-45F2-A0FA-89376E4FFCA3}" srcOrd="0" destOrd="0" presId="urn:microsoft.com/office/officeart/2005/8/layout/process3"/>
    <dgm:cxn modelId="{4ADE67B6-0C0C-444B-B5D8-2316663BA411}" srcId="{016A7118-EA18-45FB-AC41-C31DDE3D058F}" destId="{3017CDBA-35B6-4448-9331-FA6B08830444}" srcOrd="1" destOrd="0" parTransId="{895F1168-4622-4D39-9773-35F3B02E7416}" sibTransId="{B161B159-037F-4CDA-8D63-28A353FBA819}"/>
    <dgm:cxn modelId="{D8731AC7-1ACB-4590-A360-4196535C0BA9}" srcId="{3017CDBA-35B6-4448-9331-FA6B08830444}" destId="{C2AD398B-28FC-4B95-939F-F81D42663CD3}" srcOrd="3" destOrd="0" parTransId="{36CD50EC-DCD5-4D3F-9C3E-BD293A046EB3}" sibTransId="{EE9CBD87-E171-4A90-B2F1-9CF7D6E31C8E}"/>
    <dgm:cxn modelId="{AF71FDD1-0D85-4FE7-9531-549A9D99696D}" type="presOf" srcId="{C2AD398B-28FC-4B95-939F-F81D42663CD3}" destId="{1FE6E8A7-390D-49ED-A7A9-DE28CD1B63D6}" srcOrd="0" destOrd="3" presId="urn:microsoft.com/office/officeart/2005/8/layout/process3"/>
    <dgm:cxn modelId="{5F4621D7-F354-49E7-BF0F-D567F97B63FF}" type="presOf" srcId="{016A7118-EA18-45FB-AC41-C31DDE3D058F}" destId="{9A74E6FB-5060-4DC6-8642-E36DE5CCBB92}" srcOrd="0" destOrd="0" presId="urn:microsoft.com/office/officeart/2005/8/layout/process3"/>
    <dgm:cxn modelId="{5B282CDF-9421-433D-9A58-F2B5A786E40A}" srcId="{6764CA1B-C77A-4A7C-96CE-CE60086178B3}" destId="{2CA3CA16-0D1E-4175-866B-978B2BE63278}" srcOrd="2" destOrd="0" parTransId="{0B27F352-9DAE-43C7-A8FB-DEB55D55BBE3}" sibTransId="{0D8DB2B8-E7B1-411D-8851-D8864A5AA08E}"/>
    <dgm:cxn modelId="{7FA846F3-C763-4574-B483-1D9219F51BF4}" type="presOf" srcId="{9F75E5A3-42D3-46EA-9E00-347867571592}" destId="{1FE6E8A7-390D-49ED-A7A9-DE28CD1B63D6}" srcOrd="0" destOrd="2" presId="urn:microsoft.com/office/officeart/2005/8/layout/process3"/>
    <dgm:cxn modelId="{17E5BAF5-8752-436B-B2B7-CC313DE43A58}" srcId="{5AA8E5C4-14A9-46B2-8E13-1EEFBB6BB2C4}" destId="{19EE8B91-748C-449A-A8AB-9E41EFE38938}" srcOrd="2" destOrd="0" parTransId="{7C7ED1F7-4683-4315-A085-0DF7586AE12B}" sibTransId="{327CB3CF-F70E-493F-8D4E-0C5CF97CFD7A}"/>
    <dgm:cxn modelId="{B98C4FF8-5837-4D33-B767-1D2950512528}" type="presOf" srcId="{A9F1CC57-9CEB-496C-BD42-AFE6FD2D898B}" destId="{1FE6E8A7-390D-49ED-A7A9-DE28CD1B63D6}" srcOrd="0" destOrd="1" presId="urn:microsoft.com/office/officeart/2005/8/layout/process3"/>
    <dgm:cxn modelId="{7D4B30FC-5ACE-467A-81CA-EBC589FB3F97}" type="presOf" srcId="{33808692-2335-4194-91F1-51FC14C1013B}" destId="{D64C2109-EF7C-40CC-9D60-E876F073E6D3}" srcOrd="0" destOrd="0" presId="urn:microsoft.com/office/officeart/2005/8/layout/process3"/>
    <dgm:cxn modelId="{CBC6BA3A-2EF8-4C57-82ED-EACA0DB720C5}" type="presParOf" srcId="{9A74E6FB-5060-4DC6-8642-E36DE5CCBB92}" destId="{91F02078-3F80-42A7-89E1-9F0398007824}" srcOrd="0" destOrd="0" presId="urn:microsoft.com/office/officeart/2005/8/layout/process3"/>
    <dgm:cxn modelId="{B6C9E83A-8DAD-4339-A298-B73465271998}" type="presParOf" srcId="{91F02078-3F80-42A7-89E1-9F0398007824}" destId="{E79CB235-7A71-4A99-9F19-FDE76A126791}" srcOrd="0" destOrd="0" presId="urn:microsoft.com/office/officeart/2005/8/layout/process3"/>
    <dgm:cxn modelId="{C3294AA9-58B2-4FB0-B4AE-953648814B1C}" type="presParOf" srcId="{91F02078-3F80-42A7-89E1-9F0398007824}" destId="{5D5DEAB5-44EC-4BD0-8F98-4F13F56E6B78}" srcOrd="1" destOrd="0" presId="urn:microsoft.com/office/officeart/2005/8/layout/process3"/>
    <dgm:cxn modelId="{B97F3ADE-8A3E-4261-A303-AC19EAE08AF6}" type="presParOf" srcId="{91F02078-3F80-42A7-89E1-9F0398007824}" destId="{66C4369F-75EE-450C-AEDC-5D4C0412B921}" srcOrd="2" destOrd="0" presId="urn:microsoft.com/office/officeart/2005/8/layout/process3"/>
    <dgm:cxn modelId="{11A2A09D-A043-4523-8DA7-2D1B3879D034}" type="presParOf" srcId="{9A74E6FB-5060-4DC6-8642-E36DE5CCBB92}" destId="{06C57593-435C-4154-9BE8-FE1FA7D369A9}" srcOrd="1" destOrd="0" presId="urn:microsoft.com/office/officeart/2005/8/layout/process3"/>
    <dgm:cxn modelId="{5E67C37C-EBA8-477A-A9AC-EB2B44FF3337}" type="presParOf" srcId="{06C57593-435C-4154-9BE8-FE1FA7D369A9}" destId="{6CB8C898-0B88-439F-875A-36BBB14D6D84}" srcOrd="0" destOrd="0" presId="urn:microsoft.com/office/officeart/2005/8/layout/process3"/>
    <dgm:cxn modelId="{E2819A96-D2A7-4AD8-9098-5AFF1DF6D171}" type="presParOf" srcId="{9A74E6FB-5060-4DC6-8642-E36DE5CCBB92}" destId="{5C98F604-8A11-4097-AA9D-E5BB2308DEB5}" srcOrd="2" destOrd="0" presId="urn:microsoft.com/office/officeart/2005/8/layout/process3"/>
    <dgm:cxn modelId="{2D907571-162B-4213-B650-2F8E8B012BFF}" type="presParOf" srcId="{5C98F604-8A11-4097-AA9D-E5BB2308DEB5}" destId="{D55CF04F-A805-4CC9-A073-F528CF9EE32D}" srcOrd="0" destOrd="0" presId="urn:microsoft.com/office/officeart/2005/8/layout/process3"/>
    <dgm:cxn modelId="{62FA96F3-AAC2-448B-86AA-C1FAE1C17326}" type="presParOf" srcId="{5C98F604-8A11-4097-AA9D-E5BB2308DEB5}" destId="{2F31BA39-10DB-4E39-B9F1-A7794AB4B160}" srcOrd="1" destOrd="0" presId="urn:microsoft.com/office/officeart/2005/8/layout/process3"/>
    <dgm:cxn modelId="{94E7A114-CD90-4511-9818-2433E8556980}" type="presParOf" srcId="{5C98F604-8A11-4097-AA9D-E5BB2308DEB5}" destId="{1FE6E8A7-390D-49ED-A7A9-DE28CD1B63D6}" srcOrd="2" destOrd="0" presId="urn:microsoft.com/office/officeart/2005/8/layout/process3"/>
    <dgm:cxn modelId="{529E94C9-39D5-444F-B1EC-41B032DF5160}" type="presParOf" srcId="{9A74E6FB-5060-4DC6-8642-E36DE5CCBB92}" destId="{1EE8760A-8920-45F2-A0FA-89376E4FFCA3}" srcOrd="3" destOrd="0" presId="urn:microsoft.com/office/officeart/2005/8/layout/process3"/>
    <dgm:cxn modelId="{5DA40E5E-D239-4C64-8147-224E49AE9AE3}" type="presParOf" srcId="{1EE8760A-8920-45F2-A0FA-89376E4FFCA3}" destId="{EDB3D980-38EA-46D1-BEF9-FD664B56ACDA}" srcOrd="0" destOrd="0" presId="urn:microsoft.com/office/officeart/2005/8/layout/process3"/>
    <dgm:cxn modelId="{24B9BAF3-361B-4130-8DD0-56ECE70ECC36}" type="presParOf" srcId="{9A74E6FB-5060-4DC6-8642-E36DE5CCBB92}" destId="{BB535005-1AFD-46A7-8572-CEFC92D62B00}" srcOrd="4" destOrd="0" presId="urn:microsoft.com/office/officeart/2005/8/layout/process3"/>
    <dgm:cxn modelId="{7A7E8A43-E0A0-4D1B-BDFB-471AC7CA6252}" type="presParOf" srcId="{BB535005-1AFD-46A7-8572-CEFC92D62B00}" destId="{BE826B44-5B43-435D-8091-E0054CD961CE}" srcOrd="0" destOrd="0" presId="urn:microsoft.com/office/officeart/2005/8/layout/process3"/>
    <dgm:cxn modelId="{81D10AE6-B14C-41BC-B2AD-A69C23EE2AD0}" type="presParOf" srcId="{BB535005-1AFD-46A7-8572-CEFC92D62B00}" destId="{68B7A474-89A9-4160-A94F-E9F825138471}" srcOrd="1" destOrd="0" presId="urn:microsoft.com/office/officeart/2005/8/layout/process3"/>
    <dgm:cxn modelId="{306652CD-4F44-47AF-A6A9-2571C29367E8}" type="presParOf" srcId="{BB535005-1AFD-46A7-8572-CEFC92D62B00}" destId="{D64C2109-EF7C-40CC-9D60-E876F073E6D3}"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B54064-C9D9-4F7D-B907-84537A3E5251}" type="doc">
      <dgm:prSet loTypeId="urn:microsoft.com/office/officeart/2005/8/layout/lProcess3" loCatId="process" qsTypeId="urn:microsoft.com/office/officeart/2005/8/quickstyle/simple1" qsCatId="simple" csTypeId="urn:microsoft.com/office/officeart/2005/8/colors/accent4_1" csCatId="accent4" phldr="1"/>
      <dgm:spPr/>
      <dgm:t>
        <a:bodyPr/>
        <a:lstStyle/>
        <a:p>
          <a:endParaRPr lang="en-GB"/>
        </a:p>
      </dgm:t>
    </dgm:pt>
    <dgm:pt modelId="{FF0249A9-EEA5-4B0E-A10F-2C043BD551D7}">
      <dgm:prSet phldrT="[Text]" phldr="0"/>
      <dgm:spPr/>
      <dgm:t>
        <a:bodyPr/>
        <a:lstStyle/>
        <a:p>
          <a:pPr rtl="0"/>
          <a:r>
            <a:rPr lang="en-GB" b="1">
              <a:latin typeface="Arial"/>
              <a:cs typeface="Arial"/>
            </a:rPr>
            <a:t>Surrogate Modelling Toolbox</a:t>
          </a:r>
          <a:r>
            <a:rPr lang="en-GB" b="1" baseline="30000">
              <a:latin typeface="Arial"/>
              <a:cs typeface="Arial"/>
            </a:rPr>
            <a:t>9</a:t>
          </a:r>
          <a:r>
            <a:rPr lang="en-GB" b="1" i="0" u="none" strike="noStrike" cap="none" baseline="0" noProof="0">
              <a:latin typeface="Arial"/>
              <a:cs typeface="Arial"/>
            </a:rPr>
            <a:t> (SMT</a:t>
          </a:r>
          <a:r>
            <a:rPr lang="en-GB" b="1" i="0" u="none" strike="noStrike" cap="none" baseline="0" noProof="0">
              <a:solidFill>
                <a:srgbClr val="010000"/>
              </a:solidFill>
              <a:latin typeface="Arial"/>
              <a:cs typeface="Arial"/>
            </a:rPr>
            <a:t>)</a:t>
          </a:r>
        </a:p>
      </dgm:t>
    </dgm:pt>
    <dgm:pt modelId="{7334E941-45D8-4819-85DA-986651ADB62F}" type="parTrans" cxnId="{F77928D8-2959-4CFB-BF03-74DD74756EE2}">
      <dgm:prSet/>
      <dgm:spPr/>
      <dgm:t>
        <a:bodyPr/>
        <a:lstStyle/>
        <a:p>
          <a:endParaRPr lang="en-GB"/>
        </a:p>
      </dgm:t>
    </dgm:pt>
    <dgm:pt modelId="{5C1927B5-D98E-43E5-AE3F-A541DB204DD5}" type="sibTrans" cxnId="{F77928D8-2959-4CFB-BF03-74DD74756EE2}">
      <dgm:prSet/>
      <dgm:spPr/>
      <dgm:t>
        <a:bodyPr/>
        <a:lstStyle/>
        <a:p>
          <a:endParaRPr lang="en-GB"/>
        </a:p>
      </dgm:t>
    </dgm:pt>
    <dgm:pt modelId="{ACA14FF9-A95F-4B71-A1DA-AB92413D0510}">
      <dgm:prSet phldrT="[Text]" phldr="0"/>
      <dgm:spPr/>
      <dgm:t>
        <a:bodyPr/>
        <a:lstStyle/>
        <a:p>
          <a:pPr rtl="0"/>
          <a:r>
            <a:rPr lang="en-GB">
              <a:latin typeface="Arial"/>
              <a:cs typeface="Arial"/>
            </a:rPr>
            <a:t>Latin Hypercube, Full-Factorial</a:t>
          </a:r>
          <a:endParaRPr lang="en-GB">
            <a:latin typeface="Arial"/>
          </a:endParaRPr>
        </a:p>
      </dgm:t>
    </dgm:pt>
    <dgm:pt modelId="{9FC9D557-D8A8-43AB-B312-934BE9C19DBD}" type="parTrans" cxnId="{71F18E34-D3BE-4796-A1EF-1CD72B53DD06}">
      <dgm:prSet/>
      <dgm:spPr/>
      <dgm:t>
        <a:bodyPr/>
        <a:lstStyle/>
        <a:p>
          <a:endParaRPr lang="en-GB"/>
        </a:p>
      </dgm:t>
    </dgm:pt>
    <dgm:pt modelId="{9E85C0D2-D99D-424D-A32F-B8013435E044}" type="sibTrans" cxnId="{71F18E34-D3BE-4796-A1EF-1CD72B53DD06}">
      <dgm:prSet/>
      <dgm:spPr/>
      <dgm:t>
        <a:bodyPr/>
        <a:lstStyle/>
        <a:p>
          <a:endParaRPr lang="en-GB"/>
        </a:p>
      </dgm:t>
    </dgm:pt>
    <dgm:pt modelId="{4462452E-6B33-4921-98CF-C1D29D7BB81C}">
      <dgm:prSet phldrT="[Text]" phldr="0"/>
      <dgm:spPr/>
      <dgm:t>
        <a:bodyPr/>
        <a:lstStyle/>
        <a:p>
          <a:pPr rtl="0"/>
          <a:r>
            <a:rPr lang="en-GB">
              <a:latin typeface="Arial"/>
            </a:rPr>
            <a:t>Kriging, Least-Squares, 2nd-order Polynomial</a:t>
          </a:r>
        </a:p>
      </dgm:t>
    </dgm:pt>
    <dgm:pt modelId="{9AD34AE5-696E-4752-B1F7-F40214E60AFF}" type="parTrans" cxnId="{D939A351-1CB6-4F66-8CBE-EDD89CB6C9DD}">
      <dgm:prSet/>
      <dgm:spPr/>
      <dgm:t>
        <a:bodyPr/>
        <a:lstStyle/>
        <a:p>
          <a:endParaRPr lang="en-GB"/>
        </a:p>
      </dgm:t>
    </dgm:pt>
    <dgm:pt modelId="{EC9F307A-3B8D-4444-B34F-EBFD103D5A64}" type="sibTrans" cxnId="{D939A351-1CB6-4F66-8CBE-EDD89CB6C9DD}">
      <dgm:prSet/>
      <dgm:spPr/>
      <dgm:t>
        <a:bodyPr/>
        <a:lstStyle/>
        <a:p>
          <a:endParaRPr lang="en-GB"/>
        </a:p>
      </dgm:t>
    </dgm:pt>
    <dgm:pt modelId="{40B59907-B5DC-4D43-B695-7EA0085BA68E}">
      <dgm:prSet phldrT="[Text]" phldr="0"/>
      <dgm:spPr/>
      <dgm:t>
        <a:bodyPr/>
        <a:lstStyle/>
        <a:p>
          <a:pPr rtl="0"/>
          <a:r>
            <a:rPr lang="en-GB" b="1" err="1">
              <a:latin typeface="Arial"/>
              <a:cs typeface="Arial"/>
            </a:rPr>
            <a:t>OpenMDAO</a:t>
          </a:r>
          <a:r>
            <a:rPr lang="en-GB" b="1">
              <a:latin typeface="Arial"/>
              <a:cs typeface="Arial"/>
            </a:rPr>
            <a:t> </a:t>
          </a:r>
          <a:r>
            <a:rPr lang="en-GB" b="1" err="1">
              <a:latin typeface="Arial"/>
              <a:cs typeface="Arial"/>
            </a:rPr>
            <a:t>MetaModel</a:t>
          </a:r>
          <a:r>
            <a:rPr lang="en-GB" b="1">
              <a:latin typeface="Arial"/>
              <a:cs typeface="Arial"/>
            </a:rPr>
            <a:t> </a:t>
          </a:r>
          <a:r>
            <a:rPr lang="en-GB" b="1" err="1">
              <a:latin typeface="Arial"/>
              <a:cs typeface="Arial"/>
            </a:rPr>
            <a:t>StructuredComp</a:t>
          </a:r>
          <a:endParaRPr lang="en-GB" b="1" err="1">
            <a:latin typeface="Arial"/>
          </a:endParaRPr>
        </a:p>
      </dgm:t>
    </dgm:pt>
    <dgm:pt modelId="{E231441C-2ED7-438F-B77F-4C847250EA5B}" type="parTrans" cxnId="{C1C0CBC1-F1D8-4330-9FF6-6349905FDBD5}">
      <dgm:prSet/>
      <dgm:spPr/>
      <dgm:t>
        <a:bodyPr/>
        <a:lstStyle/>
        <a:p>
          <a:endParaRPr lang="en-GB"/>
        </a:p>
      </dgm:t>
    </dgm:pt>
    <dgm:pt modelId="{858F4C35-BDD6-42F7-B068-653FB5653FE1}" type="sibTrans" cxnId="{C1C0CBC1-F1D8-4330-9FF6-6349905FDBD5}">
      <dgm:prSet/>
      <dgm:spPr/>
      <dgm:t>
        <a:bodyPr/>
        <a:lstStyle/>
        <a:p>
          <a:endParaRPr lang="en-GB"/>
        </a:p>
      </dgm:t>
    </dgm:pt>
    <dgm:pt modelId="{1AF9C8DB-0808-4380-9BA3-8E20C8A35BB3}">
      <dgm:prSet phldrT="[Text]" phldr="0"/>
      <dgm:spPr/>
      <dgm:t>
        <a:bodyPr/>
        <a:lstStyle/>
        <a:p>
          <a:pPr rtl="0"/>
          <a:r>
            <a:rPr lang="en-GB">
              <a:latin typeface="Arial"/>
              <a:cs typeface="Arial"/>
            </a:rPr>
            <a:t>Regular grid, provided</a:t>
          </a:r>
          <a:endParaRPr lang="en-GB">
            <a:latin typeface="Arial"/>
          </a:endParaRPr>
        </a:p>
      </dgm:t>
    </dgm:pt>
    <dgm:pt modelId="{642253FB-A351-4710-B4D4-283DC0B86938}" type="parTrans" cxnId="{3AEA2F89-982D-4D5C-A07C-547D78EDA351}">
      <dgm:prSet/>
      <dgm:spPr/>
      <dgm:t>
        <a:bodyPr/>
        <a:lstStyle/>
        <a:p>
          <a:endParaRPr lang="en-GB"/>
        </a:p>
      </dgm:t>
    </dgm:pt>
    <dgm:pt modelId="{99F3992C-1595-4B4E-8230-85CA405A9B99}" type="sibTrans" cxnId="{3AEA2F89-982D-4D5C-A07C-547D78EDA351}">
      <dgm:prSet/>
      <dgm:spPr/>
      <dgm:t>
        <a:bodyPr/>
        <a:lstStyle/>
        <a:p>
          <a:endParaRPr lang="en-GB"/>
        </a:p>
      </dgm:t>
    </dgm:pt>
    <dgm:pt modelId="{DAB68E1B-4EC3-4F23-A6F4-01A8C8D5867A}">
      <dgm:prSet phldrT="[Text]" phldr="0"/>
      <dgm:spPr/>
      <dgm:t>
        <a:bodyPr/>
        <a:lstStyle/>
        <a:p>
          <a:pPr rtl="0"/>
          <a:r>
            <a:rPr lang="en-GB">
              <a:latin typeface="Arial"/>
              <a:cs typeface="Arial"/>
            </a:rPr>
            <a:t>Polynomial splines, 1</a:t>
          </a:r>
          <a:r>
            <a:rPr lang="en-GB" baseline="30000">
              <a:latin typeface="Arial"/>
              <a:cs typeface="Arial"/>
            </a:rPr>
            <a:t>st</a:t>
          </a:r>
          <a:r>
            <a:rPr lang="en-GB">
              <a:latin typeface="Arial"/>
              <a:cs typeface="Arial"/>
            </a:rPr>
            <a:t> to 5</a:t>
          </a:r>
          <a:r>
            <a:rPr lang="en-GB" baseline="30000">
              <a:latin typeface="Arial"/>
              <a:cs typeface="Arial"/>
            </a:rPr>
            <a:t>th</a:t>
          </a:r>
          <a:r>
            <a:rPr lang="en-GB">
              <a:latin typeface="Arial"/>
              <a:cs typeface="Arial"/>
            </a:rPr>
            <a:t> order</a:t>
          </a:r>
          <a:endParaRPr lang="en-GB">
            <a:latin typeface="Arial"/>
          </a:endParaRPr>
        </a:p>
      </dgm:t>
    </dgm:pt>
    <dgm:pt modelId="{F092BCBA-F809-4605-B29F-FC1594A0DA7B}" type="parTrans" cxnId="{BC8D76E7-B01D-413E-8FBF-7B0F797A7657}">
      <dgm:prSet/>
      <dgm:spPr/>
      <dgm:t>
        <a:bodyPr/>
        <a:lstStyle/>
        <a:p>
          <a:endParaRPr lang="en-GB"/>
        </a:p>
      </dgm:t>
    </dgm:pt>
    <dgm:pt modelId="{F18FE964-55BC-4EF3-A3BE-5E653DAB0B79}" type="sibTrans" cxnId="{BC8D76E7-B01D-413E-8FBF-7B0F797A7657}">
      <dgm:prSet/>
      <dgm:spPr/>
      <dgm:t>
        <a:bodyPr/>
        <a:lstStyle/>
        <a:p>
          <a:endParaRPr lang="en-GB"/>
        </a:p>
      </dgm:t>
    </dgm:pt>
    <dgm:pt modelId="{D303EE1A-FE1D-492B-A75F-922FE9C349CF}">
      <dgm:prSet phldr="0"/>
      <dgm:spPr/>
      <dgm:t>
        <a:bodyPr/>
        <a:lstStyle/>
        <a:p>
          <a:pPr rtl="0"/>
          <a:r>
            <a:rPr lang="en-GB">
              <a:latin typeface="Arial"/>
              <a:cs typeface="Arial"/>
            </a:rPr>
            <a:t>Non-smooth derivatives</a:t>
          </a:r>
        </a:p>
      </dgm:t>
    </dgm:pt>
    <dgm:pt modelId="{B95E9235-A3D9-47F2-BF82-4CA9A5922FC1}" type="parTrans" cxnId="{1512EFB9-22B4-44FB-A012-411D4262FE03}">
      <dgm:prSet/>
      <dgm:spPr/>
    </dgm:pt>
    <dgm:pt modelId="{73E7F836-66D0-44DE-AEEB-85037F753C17}" type="sibTrans" cxnId="{1512EFB9-22B4-44FB-A012-411D4262FE03}">
      <dgm:prSet/>
      <dgm:spPr/>
    </dgm:pt>
    <dgm:pt modelId="{21EA269C-3732-4CE4-B4CE-C31E69B9316E}">
      <dgm:prSet phldr="0"/>
      <dgm:spPr/>
      <dgm:t>
        <a:bodyPr/>
        <a:lstStyle/>
        <a:p>
          <a:pPr rtl="0"/>
          <a:r>
            <a:rPr lang="en-GB">
              <a:latin typeface="Arial"/>
              <a:cs typeface="Arial"/>
            </a:rPr>
            <a:t>Smooth interpolation, </a:t>
          </a:r>
          <a:r>
            <a:rPr lang="en-GB"/>
            <a:t>direct integration in MDO</a:t>
          </a:r>
        </a:p>
      </dgm:t>
    </dgm:pt>
    <dgm:pt modelId="{74BA6621-E6F8-4532-BFA8-2C985C18F47B}" type="parTrans" cxnId="{214BE08B-C52F-447E-8BD6-451C642F9886}">
      <dgm:prSet/>
      <dgm:spPr/>
    </dgm:pt>
    <dgm:pt modelId="{43D4C7DD-D190-4193-85F1-23A21F4DCD8A}" type="sibTrans" cxnId="{214BE08B-C52F-447E-8BD6-451C642F9886}">
      <dgm:prSet/>
      <dgm:spPr/>
    </dgm:pt>
    <dgm:pt modelId="{E2FD5CED-0DE0-4EA7-8A09-0E725C0081FC}" type="pres">
      <dgm:prSet presAssocID="{C2B54064-C9D9-4F7D-B907-84537A3E5251}" presName="Name0" presStyleCnt="0">
        <dgm:presLayoutVars>
          <dgm:chPref val="3"/>
          <dgm:dir/>
          <dgm:animLvl val="lvl"/>
          <dgm:resizeHandles/>
        </dgm:presLayoutVars>
      </dgm:prSet>
      <dgm:spPr/>
    </dgm:pt>
    <dgm:pt modelId="{DFF091D5-B9D4-4B50-AF91-592127AE716D}" type="pres">
      <dgm:prSet presAssocID="{FF0249A9-EEA5-4B0E-A10F-2C043BD551D7}" presName="horFlow" presStyleCnt="0"/>
      <dgm:spPr/>
    </dgm:pt>
    <dgm:pt modelId="{B6F3ADB1-2A44-45F0-838A-919C654A6868}" type="pres">
      <dgm:prSet presAssocID="{FF0249A9-EEA5-4B0E-A10F-2C043BD551D7}" presName="bigChev" presStyleLbl="node1" presStyleIdx="0" presStyleCnt="2"/>
      <dgm:spPr/>
    </dgm:pt>
    <dgm:pt modelId="{270592F6-3ED5-498C-8CD5-A0145CD3C14C}" type="pres">
      <dgm:prSet presAssocID="{9FC9D557-D8A8-43AB-B312-934BE9C19DBD}" presName="parTrans" presStyleCnt="0"/>
      <dgm:spPr/>
    </dgm:pt>
    <dgm:pt modelId="{CCA8336F-DEDF-4E8E-87A0-5554FB7A2630}" type="pres">
      <dgm:prSet presAssocID="{ACA14FF9-A95F-4B71-A1DA-AB92413D0510}" presName="node" presStyleLbl="alignAccFollowNode1" presStyleIdx="0" presStyleCnt="6">
        <dgm:presLayoutVars>
          <dgm:bulletEnabled val="1"/>
        </dgm:presLayoutVars>
      </dgm:prSet>
      <dgm:spPr/>
    </dgm:pt>
    <dgm:pt modelId="{DBE9F240-479B-4EAC-83A2-C97B73CF5E65}" type="pres">
      <dgm:prSet presAssocID="{9E85C0D2-D99D-424D-A32F-B8013435E044}" presName="sibTrans" presStyleCnt="0"/>
      <dgm:spPr/>
    </dgm:pt>
    <dgm:pt modelId="{45A14EB7-470D-4240-96E9-4489491A0965}" type="pres">
      <dgm:prSet presAssocID="{4462452E-6B33-4921-98CF-C1D29D7BB81C}" presName="node" presStyleLbl="alignAccFollowNode1" presStyleIdx="1" presStyleCnt="6">
        <dgm:presLayoutVars>
          <dgm:bulletEnabled val="1"/>
        </dgm:presLayoutVars>
      </dgm:prSet>
      <dgm:spPr/>
    </dgm:pt>
    <dgm:pt modelId="{14DDBDDC-47F0-4A0A-A0BB-745D0FA5192E}" type="pres">
      <dgm:prSet presAssocID="{EC9F307A-3B8D-4444-B34F-EBFD103D5A64}" presName="sibTrans" presStyleCnt="0"/>
      <dgm:spPr/>
    </dgm:pt>
    <dgm:pt modelId="{F77AD9BA-5E08-4721-B33C-9F75F27C5B02}" type="pres">
      <dgm:prSet presAssocID="{D303EE1A-FE1D-492B-A75F-922FE9C349CF}" presName="node" presStyleLbl="alignAccFollowNode1" presStyleIdx="2" presStyleCnt="6">
        <dgm:presLayoutVars>
          <dgm:bulletEnabled val="1"/>
        </dgm:presLayoutVars>
      </dgm:prSet>
      <dgm:spPr/>
    </dgm:pt>
    <dgm:pt modelId="{0C57B4B0-6E77-420E-A73B-1650574A8B5C}" type="pres">
      <dgm:prSet presAssocID="{FF0249A9-EEA5-4B0E-A10F-2C043BD551D7}" presName="vSp" presStyleCnt="0"/>
      <dgm:spPr/>
    </dgm:pt>
    <dgm:pt modelId="{2A11C508-6507-449C-8604-12ED981EEA4E}" type="pres">
      <dgm:prSet presAssocID="{40B59907-B5DC-4D43-B695-7EA0085BA68E}" presName="horFlow" presStyleCnt="0"/>
      <dgm:spPr/>
    </dgm:pt>
    <dgm:pt modelId="{5BC92526-4BCB-4578-B2AF-537F7BB4C920}" type="pres">
      <dgm:prSet presAssocID="{40B59907-B5DC-4D43-B695-7EA0085BA68E}" presName="bigChev" presStyleLbl="node1" presStyleIdx="1" presStyleCnt="2"/>
      <dgm:spPr/>
    </dgm:pt>
    <dgm:pt modelId="{8A00BB9A-EAD5-4D47-B497-2D738A256021}" type="pres">
      <dgm:prSet presAssocID="{642253FB-A351-4710-B4D4-283DC0B86938}" presName="parTrans" presStyleCnt="0"/>
      <dgm:spPr/>
    </dgm:pt>
    <dgm:pt modelId="{BB101563-90B4-47C0-B8E2-DC6F04085F13}" type="pres">
      <dgm:prSet presAssocID="{1AF9C8DB-0808-4380-9BA3-8E20C8A35BB3}" presName="node" presStyleLbl="alignAccFollowNode1" presStyleIdx="3" presStyleCnt="6">
        <dgm:presLayoutVars>
          <dgm:bulletEnabled val="1"/>
        </dgm:presLayoutVars>
      </dgm:prSet>
      <dgm:spPr/>
    </dgm:pt>
    <dgm:pt modelId="{122F7A4A-5248-4607-9108-548D97490603}" type="pres">
      <dgm:prSet presAssocID="{99F3992C-1595-4B4E-8230-85CA405A9B99}" presName="sibTrans" presStyleCnt="0"/>
      <dgm:spPr/>
    </dgm:pt>
    <dgm:pt modelId="{DAE160AA-4A0A-4B42-81FE-AF2DFA66324E}" type="pres">
      <dgm:prSet presAssocID="{DAB68E1B-4EC3-4F23-A6F4-01A8C8D5867A}" presName="node" presStyleLbl="alignAccFollowNode1" presStyleIdx="4" presStyleCnt="6">
        <dgm:presLayoutVars>
          <dgm:bulletEnabled val="1"/>
        </dgm:presLayoutVars>
      </dgm:prSet>
      <dgm:spPr/>
    </dgm:pt>
    <dgm:pt modelId="{FA4C0C12-F00F-4C37-8D15-F003A1273364}" type="pres">
      <dgm:prSet presAssocID="{F18FE964-55BC-4EF3-A3BE-5E653DAB0B79}" presName="sibTrans" presStyleCnt="0"/>
      <dgm:spPr/>
    </dgm:pt>
    <dgm:pt modelId="{62B2D41E-267F-464E-8430-0896555A2531}" type="pres">
      <dgm:prSet presAssocID="{21EA269C-3732-4CE4-B4CE-C31E69B9316E}" presName="node" presStyleLbl="alignAccFollowNode1" presStyleIdx="5" presStyleCnt="6">
        <dgm:presLayoutVars>
          <dgm:bulletEnabled val="1"/>
        </dgm:presLayoutVars>
      </dgm:prSet>
      <dgm:spPr/>
    </dgm:pt>
  </dgm:ptLst>
  <dgm:cxnLst>
    <dgm:cxn modelId="{13C6591B-1837-4361-A4F3-6A259E55D4E8}" type="presOf" srcId="{ACA14FF9-A95F-4B71-A1DA-AB92413D0510}" destId="{CCA8336F-DEDF-4E8E-87A0-5554FB7A2630}" srcOrd="0" destOrd="0" presId="urn:microsoft.com/office/officeart/2005/8/layout/lProcess3"/>
    <dgm:cxn modelId="{71F18E34-D3BE-4796-A1EF-1CD72B53DD06}" srcId="{FF0249A9-EEA5-4B0E-A10F-2C043BD551D7}" destId="{ACA14FF9-A95F-4B71-A1DA-AB92413D0510}" srcOrd="0" destOrd="0" parTransId="{9FC9D557-D8A8-43AB-B312-934BE9C19DBD}" sibTransId="{9E85C0D2-D99D-424D-A32F-B8013435E044}"/>
    <dgm:cxn modelId="{6C94A63C-FE19-4663-B34E-BFAB1ADB4D44}" type="presOf" srcId="{1AF9C8DB-0808-4380-9BA3-8E20C8A35BB3}" destId="{BB101563-90B4-47C0-B8E2-DC6F04085F13}" srcOrd="0" destOrd="0" presId="urn:microsoft.com/office/officeart/2005/8/layout/lProcess3"/>
    <dgm:cxn modelId="{6E5F093F-50B4-4A9A-83CD-86368EB3AF42}" type="presOf" srcId="{FF0249A9-EEA5-4B0E-A10F-2C043BD551D7}" destId="{B6F3ADB1-2A44-45F0-838A-919C654A6868}" srcOrd="0" destOrd="0" presId="urn:microsoft.com/office/officeart/2005/8/layout/lProcess3"/>
    <dgm:cxn modelId="{955CC24E-F2A2-4EAE-8384-31FD6CF7DFDD}" type="presOf" srcId="{D303EE1A-FE1D-492B-A75F-922FE9C349CF}" destId="{F77AD9BA-5E08-4721-B33C-9F75F27C5B02}" srcOrd="0" destOrd="0" presId="urn:microsoft.com/office/officeart/2005/8/layout/lProcess3"/>
    <dgm:cxn modelId="{D939A351-1CB6-4F66-8CBE-EDD89CB6C9DD}" srcId="{FF0249A9-EEA5-4B0E-A10F-2C043BD551D7}" destId="{4462452E-6B33-4921-98CF-C1D29D7BB81C}" srcOrd="1" destOrd="0" parTransId="{9AD34AE5-696E-4752-B1F7-F40214E60AFF}" sibTransId="{EC9F307A-3B8D-4444-B34F-EBFD103D5A64}"/>
    <dgm:cxn modelId="{68CDE971-2BBF-482C-AF89-71EFEC5D4EB4}" type="presOf" srcId="{DAB68E1B-4EC3-4F23-A6F4-01A8C8D5867A}" destId="{DAE160AA-4A0A-4B42-81FE-AF2DFA66324E}" srcOrd="0" destOrd="0" presId="urn:microsoft.com/office/officeart/2005/8/layout/lProcess3"/>
    <dgm:cxn modelId="{C2E24054-490B-401F-A3BC-3D843A674C64}" type="presOf" srcId="{4462452E-6B33-4921-98CF-C1D29D7BB81C}" destId="{45A14EB7-470D-4240-96E9-4489491A0965}" srcOrd="0" destOrd="0" presId="urn:microsoft.com/office/officeart/2005/8/layout/lProcess3"/>
    <dgm:cxn modelId="{3AEA2F89-982D-4D5C-A07C-547D78EDA351}" srcId="{40B59907-B5DC-4D43-B695-7EA0085BA68E}" destId="{1AF9C8DB-0808-4380-9BA3-8E20C8A35BB3}" srcOrd="0" destOrd="0" parTransId="{642253FB-A351-4710-B4D4-283DC0B86938}" sibTransId="{99F3992C-1595-4B4E-8230-85CA405A9B99}"/>
    <dgm:cxn modelId="{214BE08B-C52F-447E-8BD6-451C642F9886}" srcId="{40B59907-B5DC-4D43-B695-7EA0085BA68E}" destId="{21EA269C-3732-4CE4-B4CE-C31E69B9316E}" srcOrd="2" destOrd="0" parTransId="{74BA6621-E6F8-4532-BFA8-2C985C18F47B}" sibTransId="{43D4C7DD-D190-4193-85F1-23A21F4DCD8A}"/>
    <dgm:cxn modelId="{51D3C9AD-0EB2-4AD3-A11F-F87F2C1386D5}" type="presOf" srcId="{21EA269C-3732-4CE4-B4CE-C31E69B9316E}" destId="{62B2D41E-267F-464E-8430-0896555A2531}" srcOrd="0" destOrd="0" presId="urn:microsoft.com/office/officeart/2005/8/layout/lProcess3"/>
    <dgm:cxn modelId="{94C5F2B3-FA4B-4776-A7A2-0CC37572EE27}" type="presOf" srcId="{C2B54064-C9D9-4F7D-B907-84537A3E5251}" destId="{E2FD5CED-0DE0-4EA7-8A09-0E725C0081FC}" srcOrd="0" destOrd="0" presId="urn:microsoft.com/office/officeart/2005/8/layout/lProcess3"/>
    <dgm:cxn modelId="{1512EFB9-22B4-44FB-A012-411D4262FE03}" srcId="{FF0249A9-EEA5-4B0E-A10F-2C043BD551D7}" destId="{D303EE1A-FE1D-492B-A75F-922FE9C349CF}" srcOrd="2" destOrd="0" parTransId="{B95E9235-A3D9-47F2-BF82-4CA9A5922FC1}" sibTransId="{73E7F836-66D0-44DE-AEEB-85037F753C17}"/>
    <dgm:cxn modelId="{4CF6B0C1-4DD5-47FD-8BB0-F5E9AE3157E8}" type="presOf" srcId="{40B59907-B5DC-4D43-B695-7EA0085BA68E}" destId="{5BC92526-4BCB-4578-B2AF-537F7BB4C920}" srcOrd="0" destOrd="0" presId="urn:microsoft.com/office/officeart/2005/8/layout/lProcess3"/>
    <dgm:cxn modelId="{C1C0CBC1-F1D8-4330-9FF6-6349905FDBD5}" srcId="{C2B54064-C9D9-4F7D-B907-84537A3E5251}" destId="{40B59907-B5DC-4D43-B695-7EA0085BA68E}" srcOrd="1" destOrd="0" parTransId="{E231441C-2ED7-438F-B77F-4C847250EA5B}" sibTransId="{858F4C35-BDD6-42F7-B068-653FB5653FE1}"/>
    <dgm:cxn modelId="{F77928D8-2959-4CFB-BF03-74DD74756EE2}" srcId="{C2B54064-C9D9-4F7D-B907-84537A3E5251}" destId="{FF0249A9-EEA5-4B0E-A10F-2C043BD551D7}" srcOrd="0" destOrd="0" parTransId="{7334E941-45D8-4819-85DA-986651ADB62F}" sibTransId="{5C1927B5-D98E-43E5-AE3F-A541DB204DD5}"/>
    <dgm:cxn modelId="{BC8D76E7-B01D-413E-8FBF-7B0F797A7657}" srcId="{40B59907-B5DC-4D43-B695-7EA0085BA68E}" destId="{DAB68E1B-4EC3-4F23-A6F4-01A8C8D5867A}" srcOrd="1" destOrd="0" parTransId="{F092BCBA-F809-4605-B29F-FC1594A0DA7B}" sibTransId="{F18FE964-55BC-4EF3-A3BE-5E653DAB0B79}"/>
    <dgm:cxn modelId="{745E0E40-A772-4D49-BB58-EDBAC16DDD55}" type="presParOf" srcId="{E2FD5CED-0DE0-4EA7-8A09-0E725C0081FC}" destId="{DFF091D5-B9D4-4B50-AF91-592127AE716D}" srcOrd="0" destOrd="0" presId="urn:microsoft.com/office/officeart/2005/8/layout/lProcess3"/>
    <dgm:cxn modelId="{CFB3ADCC-02BD-46DF-AD7D-70E7838BF4DA}" type="presParOf" srcId="{DFF091D5-B9D4-4B50-AF91-592127AE716D}" destId="{B6F3ADB1-2A44-45F0-838A-919C654A6868}" srcOrd="0" destOrd="0" presId="urn:microsoft.com/office/officeart/2005/8/layout/lProcess3"/>
    <dgm:cxn modelId="{3FE738B8-4338-401B-95A6-AC231DE94068}" type="presParOf" srcId="{DFF091D5-B9D4-4B50-AF91-592127AE716D}" destId="{270592F6-3ED5-498C-8CD5-A0145CD3C14C}" srcOrd="1" destOrd="0" presId="urn:microsoft.com/office/officeart/2005/8/layout/lProcess3"/>
    <dgm:cxn modelId="{1DE89567-E2E5-4898-BB94-4DF266030D94}" type="presParOf" srcId="{DFF091D5-B9D4-4B50-AF91-592127AE716D}" destId="{CCA8336F-DEDF-4E8E-87A0-5554FB7A2630}" srcOrd="2" destOrd="0" presId="urn:microsoft.com/office/officeart/2005/8/layout/lProcess3"/>
    <dgm:cxn modelId="{F891BC19-0DFB-4392-9CC9-EC958FE81152}" type="presParOf" srcId="{DFF091D5-B9D4-4B50-AF91-592127AE716D}" destId="{DBE9F240-479B-4EAC-83A2-C97B73CF5E65}" srcOrd="3" destOrd="0" presId="urn:microsoft.com/office/officeart/2005/8/layout/lProcess3"/>
    <dgm:cxn modelId="{3266F2B1-1CD5-4C2C-9C2A-79E154C79580}" type="presParOf" srcId="{DFF091D5-B9D4-4B50-AF91-592127AE716D}" destId="{45A14EB7-470D-4240-96E9-4489491A0965}" srcOrd="4" destOrd="0" presId="urn:microsoft.com/office/officeart/2005/8/layout/lProcess3"/>
    <dgm:cxn modelId="{4A7A2C91-DBB5-49A3-85E5-B9FFAC72F8D9}" type="presParOf" srcId="{DFF091D5-B9D4-4B50-AF91-592127AE716D}" destId="{14DDBDDC-47F0-4A0A-A0BB-745D0FA5192E}" srcOrd="5" destOrd="0" presId="urn:microsoft.com/office/officeart/2005/8/layout/lProcess3"/>
    <dgm:cxn modelId="{CFF7297B-6B09-4ACF-BA3A-98D10611D746}" type="presParOf" srcId="{DFF091D5-B9D4-4B50-AF91-592127AE716D}" destId="{F77AD9BA-5E08-4721-B33C-9F75F27C5B02}" srcOrd="6" destOrd="0" presId="urn:microsoft.com/office/officeart/2005/8/layout/lProcess3"/>
    <dgm:cxn modelId="{00A5B503-F73A-47CC-B446-16FB25D6458E}" type="presParOf" srcId="{E2FD5CED-0DE0-4EA7-8A09-0E725C0081FC}" destId="{0C57B4B0-6E77-420E-A73B-1650574A8B5C}" srcOrd="1" destOrd="0" presId="urn:microsoft.com/office/officeart/2005/8/layout/lProcess3"/>
    <dgm:cxn modelId="{348454C3-8352-4FFD-A1EE-B19250B9361F}" type="presParOf" srcId="{E2FD5CED-0DE0-4EA7-8A09-0E725C0081FC}" destId="{2A11C508-6507-449C-8604-12ED981EEA4E}" srcOrd="2" destOrd="0" presId="urn:microsoft.com/office/officeart/2005/8/layout/lProcess3"/>
    <dgm:cxn modelId="{40EC75A3-7F7F-43FE-939D-9BC6A0EC3227}" type="presParOf" srcId="{2A11C508-6507-449C-8604-12ED981EEA4E}" destId="{5BC92526-4BCB-4578-B2AF-537F7BB4C920}" srcOrd="0" destOrd="0" presId="urn:microsoft.com/office/officeart/2005/8/layout/lProcess3"/>
    <dgm:cxn modelId="{B201844B-2A9B-4782-B8BA-9349E4D0F52F}" type="presParOf" srcId="{2A11C508-6507-449C-8604-12ED981EEA4E}" destId="{8A00BB9A-EAD5-4D47-B497-2D738A256021}" srcOrd="1" destOrd="0" presId="urn:microsoft.com/office/officeart/2005/8/layout/lProcess3"/>
    <dgm:cxn modelId="{7472DF6A-452D-493E-BC19-D0FDBD625DA3}" type="presParOf" srcId="{2A11C508-6507-449C-8604-12ED981EEA4E}" destId="{BB101563-90B4-47C0-B8E2-DC6F04085F13}" srcOrd="2" destOrd="0" presId="urn:microsoft.com/office/officeart/2005/8/layout/lProcess3"/>
    <dgm:cxn modelId="{3540C923-15CE-444F-8E01-BCAA275F53E3}" type="presParOf" srcId="{2A11C508-6507-449C-8604-12ED981EEA4E}" destId="{122F7A4A-5248-4607-9108-548D97490603}" srcOrd="3" destOrd="0" presId="urn:microsoft.com/office/officeart/2005/8/layout/lProcess3"/>
    <dgm:cxn modelId="{2D04192D-8062-49DF-955A-6B4CD99697F4}" type="presParOf" srcId="{2A11C508-6507-449C-8604-12ED981EEA4E}" destId="{DAE160AA-4A0A-4B42-81FE-AF2DFA66324E}" srcOrd="4" destOrd="0" presId="urn:microsoft.com/office/officeart/2005/8/layout/lProcess3"/>
    <dgm:cxn modelId="{B1C54BF7-5CA4-47CB-A32A-2E05BD0B817A}" type="presParOf" srcId="{2A11C508-6507-449C-8604-12ED981EEA4E}" destId="{FA4C0C12-F00F-4C37-8D15-F003A1273364}" srcOrd="5" destOrd="0" presId="urn:microsoft.com/office/officeart/2005/8/layout/lProcess3"/>
    <dgm:cxn modelId="{12EFBCD3-D84B-4549-89EB-8C46A29D88F2}" type="presParOf" srcId="{2A11C508-6507-449C-8604-12ED981EEA4E}" destId="{62B2D41E-267F-464E-8430-0896555A2531}" srcOrd="6"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5DEAB5-44EC-4BD0-8F98-4F13F56E6B78}">
      <dsp:nvSpPr>
        <dsp:cNvPr id="0" name=""/>
        <dsp:cNvSpPr/>
      </dsp:nvSpPr>
      <dsp:spPr>
        <a:xfrm>
          <a:off x="5918" y="578494"/>
          <a:ext cx="2690852" cy="9072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GB" sz="2100" b="1" kern="1200">
              <a:latin typeface="Arial"/>
              <a:cs typeface="Arial"/>
            </a:rPr>
            <a:t>Formulation</a:t>
          </a:r>
          <a:endParaRPr lang="en-GB" sz="2100" b="1" i="0" u="none" strike="noStrike" kern="1200" cap="none" baseline="0" noProof="0">
            <a:solidFill>
              <a:srgbClr val="010000"/>
            </a:solidFill>
            <a:latin typeface="Arial"/>
            <a:cs typeface="Arial"/>
          </a:endParaRPr>
        </a:p>
      </dsp:txBody>
      <dsp:txXfrm>
        <a:off x="5918" y="578494"/>
        <a:ext cx="2690852" cy="604800"/>
      </dsp:txXfrm>
    </dsp:sp>
    <dsp:sp modelId="{66C4369F-75EE-450C-AEDC-5D4C0412B921}">
      <dsp:nvSpPr>
        <dsp:cNvPr id="0" name=""/>
        <dsp:cNvSpPr/>
      </dsp:nvSpPr>
      <dsp:spPr>
        <a:xfrm>
          <a:off x="557056" y="1183294"/>
          <a:ext cx="2690852" cy="193488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rtl="0">
            <a:lnSpc>
              <a:spcPct val="90000"/>
            </a:lnSpc>
            <a:spcBef>
              <a:spcPct val="0"/>
            </a:spcBef>
            <a:spcAft>
              <a:spcPct val="15000"/>
            </a:spcAft>
            <a:buChar char="•"/>
          </a:pPr>
          <a:r>
            <a:rPr lang="en-GB" sz="2100" b="0" kern="1200">
              <a:latin typeface="Arial"/>
              <a:cs typeface="Arial"/>
            </a:rPr>
            <a:t>Optimal Control Theory</a:t>
          </a:r>
          <a:endParaRPr lang="en-GB" sz="2100" b="0" kern="1200">
            <a:latin typeface="Arial"/>
          </a:endParaRPr>
        </a:p>
        <a:p>
          <a:pPr marL="228600" lvl="1" indent="-228600" algn="l" defTabSz="933450">
            <a:lnSpc>
              <a:spcPct val="90000"/>
            </a:lnSpc>
            <a:spcBef>
              <a:spcPct val="0"/>
            </a:spcBef>
            <a:spcAft>
              <a:spcPct val="15000"/>
            </a:spcAft>
            <a:buChar char="•"/>
          </a:pPr>
          <a:r>
            <a:rPr lang="en-GB" sz="2100" b="0" kern="1200">
              <a:latin typeface="Arial"/>
              <a:cs typeface="Arial"/>
            </a:rPr>
            <a:t>EOMs</a:t>
          </a:r>
          <a:endParaRPr lang="en-GB" sz="2100" b="0" kern="1200">
            <a:latin typeface="Arial"/>
          </a:endParaRPr>
        </a:p>
        <a:p>
          <a:pPr marL="228600" lvl="1" indent="-228600" algn="l" defTabSz="933450">
            <a:lnSpc>
              <a:spcPct val="90000"/>
            </a:lnSpc>
            <a:spcBef>
              <a:spcPct val="0"/>
            </a:spcBef>
            <a:spcAft>
              <a:spcPct val="15000"/>
            </a:spcAft>
            <a:buChar char="•"/>
          </a:pPr>
          <a:r>
            <a:rPr lang="en-GB" sz="2100" b="0" kern="1200">
              <a:latin typeface="Arial"/>
              <a:cs typeface="Arial"/>
            </a:rPr>
            <a:t>Constraints</a:t>
          </a:r>
          <a:endParaRPr lang="en-GB" sz="2100" b="0" kern="1200">
            <a:latin typeface="Arial"/>
          </a:endParaRPr>
        </a:p>
      </dsp:txBody>
      <dsp:txXfrm>
        <a:off x="613727" y="1239965"/>
        <a:ext cx="2577510" cy="1821545"/>
      </dsp:txXfrm>
    </dsp:sp>
    <dsp:sp modelId="{06C57593-435C-4154-9BE8-FE1FA7D369A9}">
      <dsp:nvSpPr>
        <dsp:cNvPr id="0" name=""/>
        <dsp:cNvSpPr/>
      </dsp:nvSpPr>
      <dsp:spPr>
        <a:xfrm>
          <a:off x="3104694" y="545922"/>
          <a:ext cx="864797" cy="669944"/>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GB" sz="1700" kern="1200"/>
        </a:p>
      </dsp:txBody>
      <dsp:txXfrm>
        <a:off x="3104694" y="679911"/>
        <a:ext cx="663814" cy="401966"/>
      </dsp:txXfrm>
    </dsp:sp>
    <dsp:sp modelId="{2F31BA39-10DB-4E39-B9F1-A7794AB4B160}">
      <dsp:nvSpPr>
        <dsp:cNvPr id="0" name=""/>
        <dsp:cNvSpPr/>
      </dsp:nvSpPr>
      <dsp:spPr>
        <a:xfrm>
          <a:off x="4328464" y="578494"/>
          <a:ext cx="2690852" cy="9072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a:lnSpc>
              <a:spcPct val="90000"/>
            </a:lnSpc>
            <a:spcBef>
              <a:spcPct val="0"/>
            </a:spcBef>
            <a:spcAft>
              <a:spcPct val="35000"/>
            </a:spcAft>
            <a:buNone/>
          </a:pPr>
          <a:r>
            <a:rPr lang="en-GB" sz="2100" b="1" kern="1200">
              <a:latin typeface="Arial"/>
              <a:cs typeface="Arial"/>
            </a:rPr>
            <a:t>Transcription</a:t>
          </a:r>
          <a:endParaRPr lang="en-GB" sz="2100" b="1" kern="1200">
            <a:latin typeface="Arial"/>
          </a:endParaRPr>
        </a:p>
      </dsp:txBody>
      <dsp:txXfrm>
        <a:off x="4328464" y="578494"/>
        <a:ext cx="2690852" cy="604800"/>
      </dsp:txXfrm>
    </dsp:sp>
    <dsp:sp modelId="{1FE6E8A7-390D-49ED-A7A9-DE28CD1B63D6}">
      <dsp:nvSpPr>
        <dsp:cNvPr id="0" name=""/>
        <dsp:cNvSpPr/>
      </dsp:nvSpPr>
      <dsp:spPr>
        <a:xfrm>
          <a:off x="4879603" y="1183294"/>
          <a:ext cx="2690852" cy="193488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rtl="0">
            <a:lnSpc>
              <a:spcPct val="90000"/>
            </a:lnSpc>
            <a:spcBef>
              <a:spcPct val="0"/>
            </a:spcBef>
            <a:spcAft>
              <a:spcPct val="15000"/>
            </a:spcAft>
            <a:buChar char="•"/>
          </a:pPr>
          <a:r>
            <a:rPr lang="en-GB" sz="2100" b="0" kern="1200">
              <a:latin typeface="Arial"/>
              <a:cs typeface="Arial"/>
            </a:rPr>
            <a:t>Gauss-Lobatto</a:t>
          </a:r>
          <a:r>
            <a:rPr lang="en-GB" sz="2100" b="0" kern="1200" baseline="30000">
              <a:latin typeface="Arial"/>
              <a:cs typeface="Arial"/>
            </a:rPr>
            <a:t>1</a:t>
          </a:r>
        </a:p>
        <a:p>
          <a:pPr marL="228600" lvl="1" indent="-228600" algn="l" defTabSz="933450">
            <a:lnSpc>
              <a:spcPct val="90000"/>
            </a:lnSpc>
            <a:spcBef>
              <a:spcPct val="0"/>
            </a:spcBef>
            <a:spcAft>
              <a:spcPct val="15000"/>
            </a:spcAft>
            <a:buChar char="•"/>
          </a:pPr>
          <a:r>
            <a:rPr lang="en-GB" sz="2100" b="0" kern="1200">
              <a:latin typeface="Arial"/>
              <a:cs typeface="Arial"/>
            </a:rPr>
            <a:t>Radau-Pseudospectral</a:t>
          </a:r>
          <a:r>
            <a:rPr lang="en-GB" sz="2100" b="0" kern="1200" baseline="30000">
              <a:latin typeface="Arial"/>
              <a:cs typeface="Arial"/>
            </a:rPr>
            <a:t>2</a:t>
          </a:r>
        </a:p>
        <a:p>
          <a:pPr marL="228600" lvl="1" indent="-228600" algn="l" defTabSz="933450">
            <a:lnSpc>
              <a:spcPct val="90000"/>
            </a:lnSpc>
            <a:spcBef>
              <a:spcPct val="0"/>
            </a:spcBef>
            <a:spcAft>
              <a:spcPct val="15000"/>
            </a:spcAft>
            <a:buChar char="•"/>
          </a:pPr>
          <a:r>
            <a:rPr lang="en-GB" sz="2100" kern="1200" baseline="0">
              <a:latin typeface="Arial"/>
              <a:cs typeface="Arial"/>
            </a:rPr>
            <a:t>OpenMDAO</a:t>
          </a:r>
          <a:r>
            <a:rPr lang="en-GB" sz="2100" kern="1200" baseline="30000">
              <a:latin typeface="Arial"/>
              <a:cs typeface="Arial"/>
            </a:rPr>
            <a:t>3</a:t>
          </a:r>
          <a:endParaRPr lang="en-GB" sz="2100" kern="1200" baseline="30000">
            <a:latin typeface="Arial"/>
          </a:endParaRPr>
        </a:p>
        <a:p>
          <a:pPr marL="228600" lvl="1" indent="-228600" algn="l" defTabSz="933450">
            <a:lnSpc>
              <a:spcPct val="90000"/>
            </a:lnSpc>
            <a:spcBef>
              <a:spcPct val="0"/>
            </a:spcBef>
            <a:spcAft>
              <a:spcPct val="15000"/>
            </a:spcAft>
            <a:buChar char="•"/>
          </a:pPr>
          <a:r>
            <a:rPr lang="en-GB" sz="2100" b="0" kern="1200" baseline="0">
              <a:latin typeface="Arial"/>
              <a:cs typeface="Arial"/>
            </a:rPr>
            <a:t>dymos</a:t>
          </a:r>
          <a:r>
            <a:rPr lang="en-GB" sz="2100" b="0" kern="1200" baseline="30000">
              <a:latin typeface="Arial"/>
              <a:cs typeface="Arial"/>
            </a:rPr>
            <a:t>4</a:t>
          </a:r>
        </a:p>
      </dsp:txBody>
      <dsp:txXfrm>
        <a:off x="4936274" y="1239965"/>
        <a:ext cx="2577510" cy="1821545"/>
      </dsp:txXfrm>
    </dsp:sp>
    <dsp:sp modelId="{1EE8760A-8920-45F2-A0FA-89376E4FFCA3}">
      <dsp:nvSpPr>
        <dsp:cNvPr id="0" name=""/>
        <dsp:cNvSpPr/>
      </dsp:nvSpPr>
      <dsp:spPr>
        <a:xfrm>
          <a:off x="7427241" y="545922"/>
          <a:ext cx="864797" cy="669944"/>
        </a:xfrm>
        <a:prstGeom prst="rightArrow">
          <a:avLst>
            <a:gd name="adj1" fmla="val 60000"/>
            <a:gd name="adj2" fmla="val 50000"/>
          </a:avLst>
        </a:prstGeom>
        <a:solidFill>
          <a:schemeClr val="accent4">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GB" sz="1700" kern="1200"/>
        </a:p>
      </dsp:txBody>
      <dsp:txXfrm>
        <a:off x="7427241" y="679911"/>
        <a:ext cx="663814" cy="401966"/>
      </dsp:txXfrm>
    </dsp:sp>
    <dsp:sp modelId="{68B7A474-89A9-4160-A94F-E9F825138471}">
      <dsp:nvSpPr>
        <dsp:cNvPr id="0" name=""/>
        <dsp:cNvSpPr/>
      </dsp:nvSpPr>
      <dsp:spPr>
        <a:xfrm>
          <a:off x="8651011" y="578494"/>
          <a:ext cx="2690852" cy="907200"/>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80010" numCol="1" spcCol="1270" anchor="t" anchorCtr="0">
          <a:noAutofit/>
        </a:bodyPr>
        <a:lstStyle/>
        <a:p>
          <a:pPr marL="0" lvl="0" indent="0" algn="l" defTabSz="933450" rtl="0">
            <a:lnSpc>
              <a:spcPct val="90000"/>
            </a:lnSpc>
            <a:spcBef>
              <a:spcPct val="0"/>
            </a:spcBef>
            <a:spcAft>
              <a:spcPct val="35000"/>
            </a:spcAft>
            <a:buNone/>
          </a:pPr>
          <a:r>
            <a:rPr lang="en-GB" sz="2100" b="1" kern="1200">
              <a:latin typeface="Arial"/>
              <a:cs typeface="Arial"/>
            </a:rPr>
            <a:t>NLP Solution</a:t>
          </a:r>
        </a:p>
      </dsp:txBody>
      <dsp:txXfrm>
        <a:off x="8651011" y="578494"/>
        <a:ext cx="2690852" cy="604800"/>
      </dsp:txXfrm>
    </dsp:sp>
    <dsp:sp modelId="{D64C2109-EF7C-40CC-9D60-E876F073E6D3}">
      <dsp:nvSpPr>
        <dsp:cNvPr id="0" name=""/>
        <dsp:cNvSpPr/>
      </dsp:nvSpPr>
      <dsp:spPr>
        <a:xfrm>
          <a:off x="9202150" y="1183294"/>
          <a:ext cx="2690852" cy="1934887"/>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49352" rIns="149352" bIns="149352" numCol="1" spcCol="1270" anchor="t" anchorCtr="0">
          <a:noAutofit/>
        </a:bodyPr>
        <a:lstStyle/>
        <a:p>
          <a:pPr marL="228600" lvl="1" indent="-228600" algn="l" defTabSz="933450" rtl="0">
            <a:lnSpc>
              <a:spcPct val="90000"/>
            </a:lnSpc>
            <a:spcBef>
              <a:spcPct val="0"/>
            </a:spcBef>
            <a:spcAft>
              <a:spcPct val="15000"/>
            </a:spcAft>
            <a:buChar char="•"/>
          </a:pPr>
          <a:r>
            <a:rPr lang="en-GB" sz="2100" b="0" kern="1200">
              <a:latin typeface="Arial"/>
              <a:cs typeface="Arial"/>
            </a:rPr>
            <a:t>OpenMDAO</a:t>
          </a:r>
          <a:r>
            <a:rPr lang="en-GB" sz="2100" b="0" kern="1200" baseline="30000">
              <a:latin typeface="Arial"/>
              <a:cs typeface="Arial"/>
            </a:rPr>
            <a:t>3</a:t>
          </a:r>
        </a:p>
        <a:p>
          <a:pPr marL="228600" lvl="1" indent="-228600" algn="l" defTabSz="933450" rtl="0">
            <a:lnSpc>
              <a:spcPct val="90000"/>
            </a:lnSpc>
            <a:spcBef>
              <a:spcPct val="0"/>
            </a:spcBef>
            <a:spcAft>
              <a:spcPct val="15000"/>
            </a:spcAft>
            <a:buChar char="•"/>
          </a:pPr>
          <a:r>
            <a:rPr lang="en-GB" sz="2100" b="0" kern="1200">
              <a:latin typeface="Arial"/>
              <a:cs typeface="Arial"/>
            </a:rPr>
            <a:t>PyOptSparse</a:t>
          </a:r>
          <a:r>
            <a:rPr lang="en-GB" sz="2100" b="0" kern="1200" baseline="30000">
              <a:latin typeface="Arial"/>
              <a:cs typeface="Arial"/>
            </a:rPr>
            <a:t>5</a:t>
          </a:r>
        </a:p>
        <a:p>
          <a:pPr marL="228600" lvl="1" indent="-228600" algn="l" defTabSz="933450" rtl="0">
            <a:lnSpc>
              <a:spcPct val="90000"/>
            </a:lnSpc>
            <a:spcBef>
              <a:spcPct val="0"/>
            </a:spcBef>
            <a:spcAft>
              <a:spcPct val="15000"/>
            </a:spcAft>
            <a:buChar char="•"/>
          </a:pPr>
          <a:r>
            <a:rPr lang="en-GB" sz="2100" b="0" kern="1200">
              <a:latin typeface="Arial"/>
              <a:cs typeface="Arial"/>
            </a:rPr>
            <a:t>IPOPT</a:t>
          </a:r>
          <a:r>
            <a:rPr lang="en-GB" sz="2100" b="0" kern="1200" baseline="30000">
              <a:latin typeface="Arial"/>
              <a:cs typeface="Arial"/>
            </a:rPr>
            <a:t>6,7</a:t>
          </a:r>
        </a:p>
        <a:p>
          <a:pPr marL="228600" lvl="1" indent="-228600" algn="l" defTabSz="933450">
            <a:lnSpc>
              <a:spcPct val="90000"/>
            </a:lnSpc>
            <a:spcBef>
              <a:spcPct val="0"/>
            </a:spcBef>
            <a:spcAft>
              <a:spcPct val="15000"/>
            </a:spcAft>
            <a:buChar char="•"/>
          </a:pPr>
          <a:r>
            <a:rPr lang="en-GB" sz="2100" b="0" kern="1200">
              <a:latin typeface="Arial"/>
              <a:cs typeface="Arial"/>
            </a:rPr>
            <a:t>SNOPT</a:t>
          </a:r>
          <a:r>
            <a:rPr lang="en-GB" sz="2100" b="0" kern="1200" baseline="30000">
              <a:latin typeface="Arial"/>
              <a:cs typeface="Arial"/>
            </a:rPr>
            <a:t>8</a:t>
          </a:r>
          <a:endParaRPr lang="en-GB" sz="2100" kern="1200" baseline="30000"/>
        </a:p>
      </dsp:txBody>
      <dsp:txXfrm>
        <a:off x="9258821" y="1239965"/>
        <a:ext cx="2577510" cy="18215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F3ADB1-2A44-45F0-838A-919C654A6868}">
      <dsp:nvSpPr>
        <dsp:cNvPr id="0" name=""/>
        <dsp:cNvSpPr/>
      </dsp:nvSpPr>
      <dsp:spPr>
        <a:xfrm>
          <a:off x="6805" y="55030"/>
          <a:ext cx="3491478" cy="1396591"/>
        </a:xfrm>
        <a:prstGeom prst="chevron">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rtl="0">
            <a:lnSpc>
              <a:spcPct val="90000"/>
            </a:lnSpc>
            <a:spcBef>
              <a:spcPct val="0"/>
            </a:spcBef>
            <a:spcAft>
              <a:spcPct val="35000"/>
            </a:spcAft>
            <a:buNone/>
          </a:pPr>
          <a:r>
            <a:rPr lang="en-GB" sz="2000" b="1" kern="1200">
              <a:latin typeface="Arial"/>
              <a:cs typeface="Arial"/>
            </a:rPr>
            <a:t>Surrogate Modelling Toolbox</a:t>
          </a:r>
          <a:r>
            <a:rPr lang="en-GB" sz="2000" b="1" kern="1200" baseline="30000">
              <a:latin typeface="Arial"/>
              <a:cs typeface="Arial"/>
            </a:rPr>
            <a:t>9</a:t>
          </a:r>
          <a:r>
            <a:rPr lang="en-GB" sz="2000" b="1" i="0" u="none" strike="noStrike" kern="1200" cap="none" baseline="0" noProof="0">
              <a:latin typeface="Arial"/>
              <a:cs typeface="Arial"/>
            </a:rPr>
            <a:t> (SMT</a:t>
          </a:r>
          <a:r>
            <a:rPr lang="en-GB" sz="2000" b="1" i="0" u="none" strike="noStrike" kern="1200" cap="none" baseline="0" noProof="0">
              <a:solidFill>
                <a:srgbClr val="010000"/>
              </a:solidFill>
              <a:latin typeface="Arial"/>
              <a:cs typeface="Arial"/>
            </a:rPr>
            <a:t>)</a:t>
          </a:r>
        </a:p>
      </dsp:txBody>
      <dsp:txXfrm>
        <a:off x="705101" y="55030"/>
        <a:ext cx="2094887" cy="1396591"/>
      </dsp:txXfrm>
    </dsp:sp>
    <dsp:sp modelId="{CCA8336F-DEDF-4E8E-87A0-5554FB7A2630}">
      <dsp:nvSpPr>
        <dsp:cNvPr id="0" name=""/>
        <dsp:cNvSpPr/>
      </dsp:nvSpPr>
      <dsp:spPr>
        <a:xfrm>
          <a:off x="3044392" y="173740"/>
          <a:ext cx="2897927" cy="1159170"/>
        </a:xfrm>
        <a:prstGeom prst="chevron">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Arial"/>
              <a:cs typeface="Arial"/>
            </a:rPr>
            <a:t>Latin Hypercube, Full-Factorial</a:t>
          </a:r>
          <a:endParaRPr lang="en-GB" sz="1900" kern="1200">
            <a:latin typeface="Arial"/>
          </a:endParaRPr>
        </a:p>
      </dsp:txBody>
      <dsp:txXfrm>
        <a:off x="3623977" y="173740"/>
        <a:ext cx="1738757" cy="1159170"/>
      </dsp:txXfrm>
    </dsp:sp>
    <dsp:sp modelId="{45A14EB7-470D-4240-96E9-4489491A0965}">
      <dsp:nvSpPr>
        <dsp:cNvPr id="0" name=""/>
        <dsp:cNvSpPr/>
      </dsp:nvSpPr>
      <dsp:spPr>
        <a:xfrm>
          <a:off x="5536609" y="173740"/>
          <a:ext cx="2897927" cy="1159170"/>
        </a:xfrm>
        <a:prstGeom prst="chevron">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Arial"/>
            </a:rPr>
            <a:t>Kriging, Least-Squares, 2nd-order Polynomial</a:t>
          </a:r>
        </a:p>
      </dsp:txBody>
      <dsp:txXfrm>
        <a:off x="6116194" y="173740"/>
        <a:ext cx="1738757" cy="1159170"/>
      </dsp:txXfrm>
    </dsp:sp>
    <dsp:sp modelId="{F77AD9BA-5E08-4721-B33C-9F75F27C5B02}">
      <dsp:nvSpPr>
        <dsp:cNvPr id="0" name=""/>
        <dsp:cNvSpPr/>
      </dsp:nvSpPr>
      <dsp:spPr>
        <a:xfrm>
          <a:off x="8028827" y="173740"/>
          <a:ext cx="2897927" cy="1159170"/>
        </a:xfrm>
        <a:prstGeom prst="chevron">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Arial"/>
              <a:cs typeface="Arial"/>
            </a:rPr>
            <a:t>Non-smooth derivatives</a:t>
          </a:r>
        </a:p>
      </dsp:txBody>
      <dsp:txXfrm>
        <a:off x="8608412" y="173740"/>
        <a:ext cx="1738757" cy="1159170"/>
      </dsp:txXfrm>
    </dsp:sp>
    <dsp:sp modelId="{5BC92526-4BCB-4578-B2AF-537F7BB4C920}">
      <dsp:nvSpPr>
        <dsp:cNvPr id="0" name=""/>
        <dsp:cNvSpPr/>
      </dsp:nvSpPr>
      <dsp:spPr>
        <a:xfrm>
          <a:off x="6805" y="1647144"/>
          <a:ext cx="3491478" cy="1396591"/>
        </a:xfrm>
        <a:prstGeom prst="chevron">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2700" rIns="0" bIns="12700" numCol="1" spcCol="1270" anchor="ctr" anchorCtr="0">
          <a:noAutofit/>
        </a:bodyPr>
        <a:lstStyle/>
        <a:p>
          <a:pPr marL="0" lvl="0" indent="0" algn="ctr" defTabSz="889000" rtl="0">
            <a:lnSpc>
              <a:spcPct val="90000"/>
            </a:lnSpc>
            <a:spcBef>
              <a:spcPct val="0"/>
            </a:spcBef>
            <a:spcAft>
              <a:spcPct val="35000"/>
            </a:spcAft>
            <a:buNone/>
          </a:pPr>
          <a:r>
            <a:rPr lang="en-GB" sz="2000" b="1" kern="1200" err="1">
              <a:latin typeface="Arial"/>
              <a:cs typeface="Arial"/>
            </a:rPr>
            <a:t>OpenMDAO</a:t>
          </a:r>
          <a:r>
            <a:rPr lang="en-GB" sz="2000" b="1" kern="1200">
              <a:latin typeface="Arial"/>
              <a:cs typeface="Arial"/>
            </a:rPr>
            <a:t> </a:t>
          </a:r>
          <a:r>
            <a:rPr lang="en-GB" sz="2000" b="1" kern="1200" err="1">
              <a:latin typeface="Arial"/>
              <a:cs typeface="Arial"/>
            </a:rPr>
            <a:t>MetaModel</a:t>
          </a:r>
          <a:r>
            <a:rPr lang="en-GB" sz="2000" b="1" kern="1200">
              <a:latin typeface="Arial"/>
              <a:cs typeface="Arial"/>
            </a:rPr>
            <a:t> </a:t>
          </a:r>
          <a:r>
            <a:rPr lang="en-GB" sz="2000" b="1" kern="1200" err="1">
              <a:latin typeface="Arial"/>
              <a:cs typeface="Arial"/>
            </a:rPr>
            <a:t>StructuredComp</a:t>
          </a:r>
          <a:endParaRPr lang="en-GB" sz="2000" b="1" kern="1200" err="1">
            <a:latin typeface="Arial"/>
          </a:endParaRPr>
        </a:p>
      </dsp:txBody>
      <dsp:txXfrm>
        <a:off x="705101" y="1647144"/>
        <a:ext cx="2094887" cy="1396591"/>
      </dsp:txXfrm>
    </dsp:sp>
    <dsp:sp modelId="{BB101563-90B4-47C0-B8E2-DC6F04085F13}">
      <dsp:nvSpPr>
        <dsp:cNvPr id="0" name=""/>
        <dsp:cNvSpPr/>
      </dsp:nvSpPr>
      <dsp:spPr>
        <a:xfrm>
          <a:off x="3044392" y="1765854"/>
          <a:ext cx="2897927" cy="1159170"/>
        </a:xfrm>
        <a:prstGeom prst="chevron">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Arial"/>
              <a:cs typeface="Arial"/>
            </a:rPr>
            <a:t>Regular grid, provided</a:t>
          </a:r>
          <a:endParaRPr lang="en-GB" sz="1900" kern="1200">
            <a:latin typeface="Arial"/>
          </a:endParaRPr>
        </a:p>
      </dsp:txBody>
      <dsp:txXfrm>
        <a:off x="3623977" y="1765854"/>
        <a:ext cx="1738757" cy="1159170"/>
      </dsp:txXfrm>
    </dsp:sp>
    <dsp:sp modelId="{DAE160AA-4A0A-4B42-81FE-AF2DFA66324E}">
      <dsp:nvSpPr>
        <dsp:cNvPr id="0" name=""/>
        <dsp:cNvSpPr/>
      </dsp:nvSpPr>
      <dsp:spPr>
        <a:xfrm>
          <a:off x="5536609" y="1765854"/>
          <a:ext cx="2897927" cy="1159170"/>
        </a:xfrm>
        <a:prstGeom prst="chevron">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Arial"/>
              <a:cs typeface="Arial"/>
            </a:rPr>
            <a:t>Polynomial splines, 1</a:t>
          </a:r>
          <a:r>
            <a:rPr lang="en-GB" sz="1900" kern="1200" baseline="30000">
              <a:latin typeface="Arial"/>
              <a:cs typeface="Arial"/>
            </a:rPr>
            <a:t>st</a:t>
          </a:r>
          <a:r>
            <a:rPr lang="en-GB" sz="1900" kern="1200">
              <a:latin typeface="Arial"/>
              <a:cs typeface="Arial"/>
            </a:rPr>
            <a:t> to 5</a:t>
          </a:r>
          <a:r>
            <a:rPr lang="en-GB" sz="1900" kern="1200" baseline="30000">
              <a:latin typeface="Arial"/>
              <a:cs typeface="Arial"/>
            </a:rPr>
            <a:t>th</a:t>
          </a:r>
          <a:r>
            <a:rPr lang="en-GB" sz="1900" kern="1200">
              <a:latin typeface="Arial"/>
              <a:cs typeface="Arial"/>
            </a:rPr>
            <a:t> order</a:t>
          </a:r>
          <a:endParaRPr lang="en-GB" sz="1900" kern="1200">
            <a:latin typeface="Arial"/>
          </a:endParaRPr>
        </a:p>
      </dsp:txBody>
      <dsp:txXfrm>
        <a:off x="6116194" y="1765854"/>
        <a:ext cx="1738757" cy="1159170"/>
      </dsp:txXfrm>
    </dsp:sp>
    <dsp:sp modelId="{62B2D41E-267F-464E-8430-0896555A2531}">
      <dsp:nvSpPr>
        <dsp:cNvPr id="0" name=""/>
        <dsp:cNvSpPr/>
      </dsp:nvSpPr>
      <dsp:spPr>
        <a:xfrm>
          <a:off x="8028827" y="1765854"/>
          <a:ext cx="2897927" cy="1159170"/>
        </a:xfrm>
        <a:prstGeom prst="chevron">
          <a:avLst/>
        </a:prstGeom>
        <a:solidFill>
          <a:schemeClr val="lt1">
            <a:alpha val="90000"/>
            <a:tint val="40000"/>
            <a:hueOff val="0"/>
            <a:satOff val="0"/>
            <a:lumOff val="0"/>
            <a:alphaOff val="0"/>
          </a:schemeClr>
        </a:solidFill>
        <a:ln w="12700" cap="flat" cmpd="sng" algn="ctr">
          <a:solidFill>
            <a:schemeClr val="accent4">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en-GB" sz="1900" kern="1200">
              <a:latin typeface="Arial"/>
              <a:cs typeface="Arial"/>
            </a:rPr>
            <a:t>Smooth interpolation, </a:t>
          </a:r>
          <a:r>
            <a:rPr lang="en-GB" sz="1900" kern="1200"/>
            <a:t>direct integration in MDO</a:t>
          </a:r>
        </a:p>
      </dsp:txBody>
      <dsp:txXfrm>
        <a:off x="8608412" y="1765854"/>
        <a:ext cx="1738757" cy="11591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61171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611717"/>
          </a:xfrm>
          <a:prstGeom prst="rect">
            <a:avLst/>
          </a:prstGeom>
        </p:spPr>
        <p:txBody>
          <a:bodyPr vert="horz" lIns="91440" tIns="45720" rIns="91440" bIns="45720" rtlCol="0"/>
          <a:lstStyle>
            <a:lvl1pPr algn="r">
              <a:defRPr sz="1200"/>
            </a:lvl1pPr>
          </a:lstStyle>
          <a:p>
            <a:fld id="{696C064A-D61B-4B21-B757-51A9B82445B8}" type="datetimeFigureOut">
              <a:rPr lang="en-US" smtClean="0"/>
              <a:t>3/26/2020</a:t>
            </a:fld>
            <a:endParaRPr lang="en-US"/>
          </a:p>
        </p:txBody>
      </p:sp>
      <p:sp>
        <p:nvSpPr>
          <p:cNvPr id="4" name="Footer Placeholder 3"/>
          <p:cNvSpPr>
            <a:spLocks noGrp="1"/>
          </p:cNvSpPr>
          <p:nvPr>
            <p:ph type="ftr" sz="quarter" idx="2"/>
          </p:nvPr>
        </p:nvSpPr>
        <p:spPr>
          <a:xfrm>
            <a:off x="0" y="11580284"/>
            <a:ext cx="2971800" cy="61171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11580284"/>
            <a:ext cx="2971800" cy="611716"/>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611717"/>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611717"/>
          </a:xfrm>
          <a:prstGeom prst="rect">
            <a:avLst/>
          </a:prstGeom>
        </p:spPr>
        <p:txBody>
          <a:bodyPr vert="horz" lIns="91440" tIns="45720" rIns="91440" bIns="45720" rtlCol="0"/>
          <a:lstStyle>
            <a:lvl1pPr algn="r">
              <a:defRPr sz="1200">
                <a:latin typeface="Arial" panose="020B0604020202020204" pitchFamily="34" charset="0"/>
              </a:defRPr>
            </a:lvl1pPr>
          </a:lstStyle>
          <a:p>
            <a:fld id="{3EFD42F7-718C-4B98-AAEC-167E6DDD60A7}" type="datetimeFigureOut">
              <a:rPr lang="en-US" smtClean="0"/>
              <a:t>3/26/2020</a:t>
            </a:fld>
            <a:endParaRPr lang="en-US"/>
          </a:p>
        </p:txBody>
      </p:sp>
      <p:sp>
        <p:nvSpPr>
          <p:cNvPr id="4" name="Slide Image Placeholder 3"/>
          <p:cNvSpPr>
            <a:spLocks noGrp="1" noRot="1" noChangeAspect="1"/>
          </p:cNvSpPr>
          <p:nvPr>
            <p:ph type="sldImg" idx="2"/>
          </p:nvPr>
        </p:nvSpPr>
        <p:spPr>
          <a:xfrm>
            <a:off x="-228600" y="1524000"/>
            <a:ext cx="7315200" cy="41148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5867400"/>
            <a:ext cx="5486400" cy="48006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1580284"/>
            <a:ext cx="2971800" cy="611716"/>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3884613" y="11580284"/>
            <a:ext cx="2971800" cy="611716"/>
          </a:xfrm>
          <a:prstGeom prst="rect">
            <a:avLst/>
          </a:prstGeom>
        </p:spPr>
        <p:txBody>
          <a:bodyPr vert="horz" lIns="91440" tIns="45720" rIns="91440" bIns="45720" rtlCol="0" anchor="b"/>
          <a:lstStyle>
            <a:lvl1pPr algn="r">
              <a:defRPr sz="1200">
                <a:latin typeface="Arial" panose="020B0604020202020204" pitchFamily="34" charset="0"/>
              </a:defRPr>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Alberto</a:t>
            </a:r>
          </a:p>
        </p:txBody>
      </p:sp>
      <p:sp>
        <p:nvSpPr>
          <p:cNvPr id="4" name="Slide Number Placeholder 3"/>
          <p:cNvSpPr>
            <a:spLocks noGrp="1"/>
          </p:cNvSpPr>
          <p:nvPr>
            <p:ph type="sldNum" sz="quarter" idx="5"/>
          </p:nvPr>
        </p:nvSpPr>
        <p:spPr/>
        <p:txBody>
          <a:bodyPr/>
          <a:lstStyle/>
          <a:p>
            <a:fld id="{21B2AA4F-B828-4D7C-AFD3-893933DAFCB4}" type="slidenum">
              <a:rPr lang="en-US" smtClean="0"/>
              <a:t>1</a:t>
            </a:fld>
            <a:endParaRPr lang="en-US"/>
          </a:p>
        </p:txBody>
      </p:sp>
    </p:spTree>
    <p:extLst>
      <p:ext uri="{BB962C8B-B14F-4D97-AF65-F5344CB8AC3E}">
        <p14:creationId xmlns:p14="http://schemas.microsoft.com/office/powerpoint/2010/main" val="3962905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Alberto</a:t>
            </a:r>
          </a:p>
        </p:txBody>
      </p:sp>
      <p:sp>
        <p:nvSpPr>
          <p:cNvPr id="4" name="Slide Number Placeholder 3"/>
          <p:cNvSpPr>
            <a:spLocks noGrp="1"/>
          </p:cNvSpPr>
          <p:nvPr>
            <p:ph type="sldNum" sz="quarter" idx="5"/>
          </p:nvPr>
        </p:nvSpPr>
        <p:spPr/>
        <p:txBody>
          <a:bodyPr/>
          <a:lstStyle/>
          <a:p>
            <a:fld id="{21B2AA4F-B828-4D7C-AFD3-893933DAFCB4}" type="slidenum">
              <a:rPr lang="en-US" smtClean="0"/>
              <a:t>10</a:t>
            </a:fld>
            <a:endParaRPr lang="en-US"/>
          </a:p>
        </p:txBody>
      </p:sp>
    </p:spTree>
    <p:extLst>
      <p:ext uri="{BB962C8B-B14F-4D97-AF65-F5344CB8AC3E}">
        <p14:creationId xmlns:p14="http://schemas.microsoft.com/office/powerpoint/2010/main" val="3190502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Alberto</a:t>
            </a:r>
          </a:p>
        </p:txBody>
      </p:sp>
      <p:sp>
        <p:nvSpPr>
          <p:cNvPr id="4" name="Slide Number Placeholder 3"/>
          <p:cNvSpPr>
            <a:spLocks noGrp="1"/>
          </p:cNvSpPr>
          <p:nvPr>
            <p:ph type="sldNum" sz="quarter" idx="5"/>
          </p:nvPr>
        </p:nvSpPr>
        <p:spPr/>
        <p:txBody>
          <a:bodyPr/>
          <a:lstStyle/>
          <a:p>
            <a:fld id="{21B2AA4F-B828-4D7C-AFD3-893933DAFCB4}" type="slidenum">
              <a:rPr lang="en-US" smtClean="0"/>
              <a:t>11</a:t>
            </a:fld>
            <a:endParaRPr lang="en-US"/>
          </a:p>
        </p:txBody>
      </p:sp>
    </p:spTree>
    <p:extLst>
      <p:ext uri="{BB962C8B-B14F-4D97-AF65-F5344CB8AC3E}">
        <p14:creationId xmlns:p14="http://schemas.microsoft.com/office/powerpoint/2010/main" val="3450693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Alberto</a:t>
            </a:r>
          </a:p>
        </p:txBody>
      </p:sp>
      <p:sp>
        <p:nvSpPr>
          <p:cNvPr id="4" name="Slide Number Placeholder 3"/>
          <p:cNvSpPr>
            <a:spLocks noGrp="1"/>
          </p:cNvSpPr>
          <p:nvPr>
            <p:ph type="sldNum" sz="quarter" idx="5"/>
          </p:nvPr>
        </p:nvSpPr>
        <p:spPr/>
        <p:txBody>
          <a:bodyPr/>
          <a:lstStyle/>
          <a:p>
            <a:fld id="{21B2AA4F-B828-4D7C-AFD3-893933DAFCB4}" type="slidenum">
              <a:rPr lang="en-US" smtClean="0"/>
              <a:t>12</a:t>
            </a:fld>
            <a:endParaRPr lang="en-US"/>
          </a:p>
        </p:txBody>
      </p:sp>
    </p:spTree>
    <p:extLst>
      <p:ext uri="{BB962C8B-B14F-4D97-AF65-F5344CB8AC3E}">
        <p14:creationId xmlns:p14="http://schemas.microsoft.com/office/powerpoint/2010/main" val="1188956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Giuliana</a:t>
            </a:r>
          </a:p>
        </p:txBody>
      </p:sp>
      <p:sp>
        <p:nvSpPr>
          <p:cNvPr id="4" name="Slide Number Placeholder 3"/>
          <p:cNvSpPr>
            <a:spLocks noGrp="1"/>
          </p:cNvSpPr>
          <p:nvPr>
            <p:ph type="sldNum" sz="quarter" idx="5"/>
          </p:nvPr>
        </p:nvSpPr>
        <p:spPr/>
        <p:txBody>
          <a:bodyPr/>
          <a:lstStyle/>
          <a:p>
            <a:fld id="{21B2AA4F-B828-4D7C-AFD3-893933DAFCB4}" type="slidenum">
              <a:rPr lang="en-US" smtClean="0"/>
              <a:t>13</a:t>
            </a:fld>
            <a:endParaRPr lang="en-US"/>
          </a:p>
        </p:txBody>
      </p:sp>
    </p:spTree>
    <p:extLst>
      <p:ext uri="{BB962C8B-B14F-4D97-AF65-F5344CB8AC3E}">
        <p14:creationId xmlns:p14="http://schemas.microsoft.com/office/powerpoint/2010/main" val="4197191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Giuliana</a:t>
            </a:r>
          </a:p>
        </p:txBody>
      </p:sp>
      <p:sp>
        <p:nvSpPr>
          <p:cNvPr id="4" name="Slide Number Placeholder 3"/>
          <p:cNvSpPr>
            <a:spLocks noGrp="1"/>
          </p:cNvSpPr>
          <p:nvPr>
            <p:ph type="sldNum" sz="quarter" idx="5"/>
          </p:nvPr>
        </p:nvSpPr>
        <p:spPr/>
        <p:txBody>
          <a:bodyPr/>
          <a:lstStyle/>
          <a:p>
            <a:fld id="{21B2AA4F-B828-4D7C-AFD3-893933DAFCB4}" type="slidenum">
              <a:rPr lang="en-US" smtClean="0"/>
              <a:t>14</a:t>
            </a:fld>
            <a:endParaRPr lang="en-US"/>
          </a:p>
        </p:txBody>
      </p:sp>
    </p:spTree>
    <p:extLst>
      <p:ext uri="{BB962C8B-B14F-4D97-AF65-F5344CB8AC3E}">
        <p14:creationId xmlns:p14="http://schemas.microsoft.com/office/powerpoint/2010/main" val="2247623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Giuliana</a:t>
            </a:r>
          </a:p>
        </p:txBody>
      </p:sp>
      <p:sp>
        <p:nvSpPr>
          <p:cNvPr id="4" name="Slide Number Placeholder 3"/>
          <p:cNvSpPr>
            <a:spLocks noGrp="1"/>
          </p:cNvSpPr>
          <p:nvPr>
            <p:ph type="sldNum" sz="quarter" idx="5"/>
          </p:nvPr>
        </p:nvSpPr>
        <p:spPr/>
        <p:txBody>
          <a:bodyPr/>
          <a:lstStyle/>
          <a:p>
            <a:fld id="{21B2AA4F-B828-4D7C-AFD3-893933DAFCB4}" type="slidenum">
              <a:rPr lang="en-US" smtClean="0"/>
              <a:t>15</a:t>
            </a:fld>
            <a:endParaRPr lang="en-US"/>
          </a:p>
        </p:txBody>
      </p:sp>
    </p:spTree>
    <p:extLst>
      <p:ext uri="{BB962C8B-B14F-4D97-AF65-F5344CB8AC3E}">
        <p14:creationId xmlns:p14="http://schemas.microsoft.com/office/powerpoint/2010/main" val="1717282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Alberto</a:t>
            </a:r>
          </a:p>
        </p:txBody>
      </p:sp>
      <p:sp>
        <p:nvSpPr>
          <p:cNvPr id="4" name="Slide Number Placeholder 3"/>
          <p:cNvSpPr>
            <a:spLocks noGrp="1"/>
          </p:cNvSpPr>
          <p:nvPr>
            <p:ph type="sldNum" sz="quarter" idx="5"/>
          </p:nvPr>
        </p:nvSpPr>
        <p:spPr/>
        <p:txBody>
          <a:bodyPr/>
          <a:lstStyle/>
          <a:p>
            <a:fld id="{21B2AA4F-B828-4D7C-AFD3-893933DAFCB4}" type="slidenum">
              <a:rPr lang="en-US" smtClean="0"/>
              <a:t>16</a:t>
            </a:fld>
            <a:endParaRPr lang="en-US"/>
          </a:p>
        </p:txBody>
      </p:sp>
    </p:spTree>
    <p:extLst>
      <p:ext uri="{BB962C8B-B14F-4D97-AF65-F5344CB8AC3E}">
        <p14:creationId xmlns:p14="http://schemas.microsoft.com/office/powerpoint/2010/main" val="750827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Alberto</a:t>
            </a:r>
          </a:p>
        </p:txBody>
      </p:sp>
      <p:sp>
        <p:nvSpPr>
          <p:cNvPr id="4" name="Slide Number Placeholder 3"/>
          <p:cNvSpPr>
            <a:spLocks noGrp="1"/>
          </p:cNvSpPr>
          <p:nvPr>
            <p:ph type="sldNum" sz="quarter" idx="5"/>
          </p:nvPr>
        </p:nvSpPr>
        <p:spPr/>
        <p:txBody>
          <a:bodyPr/>
          <a:lstStyle/>
          <a:p>
            <a:fld id="{21B2AA4F-B828-4D7C-AFD3-893933DAFCB4}" type="slidenum">
              <a:rPr lang="en-US" smtClean="0"/>
              <a:t>17</a:t>
            </a:fld>
            <a:endParaRPr lang="en-US"/>
          </a:p>
        </p:txBody>
      </p:sp>
    </p:spTree>
    <p:extLst>
      <p:ext uri="{BB962C8B-B14F-4D97-AF65-F5344CB8AC3E}">
        <p14:creationId xmlns:p14="http://schemas.microsoft.com/office/powerpoint/2010/main" val="4191016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Aberto</a:t>
            </a:r>
          </a:p>
        </p:txBody>
      </p:sp>
      <p:sp>
        <p:nvSpPr>
          <p:cNvPr id="4" name="Slide Number Placeholder 3"/>
          <p:cNvSpPr>
            <a:spLocks noGrp="1"/>
          </p:cNvSpPr>
          <p:nvPr>
            <p:ph type="sldNum" sz="quarter" idx="5"/>
          </p:nvPr>
        </p:nvSpPr>
        <p:spPr/>
        <p:txBody>
          <a:bodyPr/>
          <a:lstStyle/>
          <a:p>
            <a:fld id="{21B2AA4F-B828-4D7C-AFD3-893933DAFCB4}" type="slidenum">
              <a:rPr lang="en-US" smtClean="0"/>
              <a:t>18</a:t>
            </a:fld>
            <a:endParaRPr lang="en-US"/>
          </a:p>
        </p:txBody>
      </p:sp>
    </p:spTree>
    <p:extLst>
      <p:ext uri="{BB962C8B-B14F-4D97-AF65-F5344CB8AC3E}">
        <p14:creationId xmlns:p14="http://schemas.microsoft.com/office/powerpoint/2010/main" val="2303158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Giuliana</a:t>
            </a:r>
          </a:p>
        </p:txBody>
      </p:sp>
      <p:sp>
        <p:nvSpPr>
          <p:cNvPr id="4" name="Slide Number Placeholder 3"/>
          <p:cNvSpPr>
            <a:spLocks noGrp="1"/>
          </p:cNvSpPr>
          <p:nvPr>
            <p:ph type="sldNum" sz="quarter" idx="5"/>
          </p:nvPr>
        </p:nvSpPr>
        <p:spPr/>
        <p:txBody>
          <a:bodyPr/>
          <a:lstStyle/>
          <a:p>
            <a:fld id="{21B2AA4F-B828-4D7C-AFD3-893933DAFCB4}" type="slidenum">
              <a:rPr lang="en-US" smtClean="0"/>
              <a:t>19</a:t>
            </a:fld>
            <a:endParaRPr lang="en-US"/>
          </a:p>
        </p:txBody>
      </p:sp>
    </p:spTree>
    <p:extLst>
      <p:ext uri="{BB962C8B-B14F-4D97-AF65-F5344CB8AC3E}">
        <p14:creationId xmlns:p14="http://schemas.microsoft.com/office/powerpoint/2010/main" val="2254958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Alberto</a:t>
            </a:r>
          </a:p>
        </p:txBody>
      </p:sp>
      <p:sp>
        <p:nvSpPr>
          <p:cNvPr id="4" name="Slide Number Placeholder 3"/>
          <p:cNvSpPr>
            <a:spLocks noGrp="1"/>
          </p:cNvSpPr>
          <p:nvPr>
            <p:ph type="sldNum" sz="quarter" idx="5"/>
          </p:nvPr>
        </p:nvSpPr>
        <p:spPr/>
        <p:txBody>
          <a:bodyPr/>
          <a:lstStyle/>
          <a:p>
            <a:fld id="{21B2AA4F-B828-4D7C-AFD3-893933DAFCB4}" type="slidenum">
              <a:rPr lang="en-US" smtClean="0"/>
              <a:t>2</a:t>
            </a:fld>
            <a:endParaRPr lang="en-US"/>
          </a:p>
        </p:txBody>
      </p:sp>
    </p:spTree>
    <p:extLst>
      <p:ext uri="{BB962C8B-B14F-4D97-AF65-F5344CB8AC3E}">
        <p14:creationId xmlns:p14="http://schemas.microsoft.com/office/powerpoint/2010/main" val="738416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Alberto</a:t>
            </a:r>
          </a:p>
        </p:txBody>
      </p:sp>
      <p:sp>
        <p:nvSpPr>
          <p:cNvPr id="4" name="Slide Number Placeholder 3"/>
          <p:cNvSpPr>
            <a:spLocks noGrp="1"/>
          </p:cNvSpPr>
          <p:nvPr>
            <p:ph type="sldNum" sz="quarter" idx="5"/>
          </p:nvPr>
        </p:nvSpPr>
        <p:spPr/>
        <p:txBody>
          <a:bodyPr/>
          <a:lstStyle/>
          <a:p>
            <a:fld id="{21B2AA4F-B828-4D7C-AFD3-893933DAFCB4}" type="slidenum">
              <a:rPr lang="en-US" smtClean="0"/>
              <a:t>3</a:t>
            </a:fld>
            <a:endParaRPr lang="en-US"/>
          </a:p>
        </p:txBody>
      </p:sp>
    </p:spTree>
    <p:extLst>
      <p:ext uri="{BB962C8B-B14F-4D97-AF65-F5344CB8AC3E}">
        <p14:creationId xmlns:p14="http://schemas.microsoft.com/office/powerpoint/2010/main" val="1064885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Alberto</a:t>
            </a:r>
          </a:p>
        </p:txBody>
      </p:sp>
      <p:sp>
        <p:nvSpPr>
          <p:cNvPr id="4" name="Slide Number Placeholder 3"/>
          <p:cNvSpPr>
            <a:spLocks noGrp="1"/>
          </p:cNvSpPr>
          <p:nvPr>
            <p:ph type="sldNum" sz="quarter" idx="5"/>
          </p:nvPr>
        </p:nvSpPr>
        <p:spPr/>
        <p:txBody>
          <a:bodyPr/>
          <a:lstStyle/>
          <a:p>
            <a:fld id="{21B2AA4F-B828-4D7C-AFD3-893933DAFCB4}" type="slidenum">
              <a:rPr lang="en-US" smtClean="0"/>
              <a:t>4</a:t>
            </a:fld>
            <a:endParaRPr lang="en-US"/>
          </a:p>
        </p:txBody>
      </p:sp>
    </p:spTree>
    <p:extLst>
      <p:ext uri="{BB962C8B-B14F-4D97-AF65-F5344CB8AC3E}">
        <p14:creationId xmlns:p14="http://schemas.microsoft.com/office/powerpoint/2010/main" val="3916687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Alberto</a:t>
            </a:r>
          </a:p>
        </p:txBody>
      </p:sp>
      <p:sp>
        <p:nvSpPr>
          <p:cNvPr id="4" name="Slide Number Placeholder 3"/>
          <p:cNvSpPr>
            <a:spLocks noGrp="1"/>
          </p:cNvSpPr>
          <p:nvPr>
            <p:ph type="sldNum" sz="quarter" idx="5"/>
          </p:nvPr>
        </p:nvSpPr>
        <p:spPr/>
        <p:txBody>
          <a:bodyPr/>
          <a:lstStyle/>
          <a:p>
            <a:fld id="{21B2AA4F-B828-4D7C-AFD3-893933DAFCB4}" type="slidenum">
              <a:rPr lang="en-US" smtClean="0"/>
              <a:t>5</a:t>
            </a:fld>
            <a:endParaRPr lang="en-US"/>
          </a:p>
        </p:txBody>
      </p:sp>
    </p:spTree>
    <p:extLst>
      <p:ext uri="{BB962C8B-B14F-4D97-AF65-F5344CB8AC3E}">
        <p14:creationId xmlns:p14="http://schemas.microsoft.com/office/powerpoint/2010/main" val="1949983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Alberto</a:t>
            </a:r>
          </a:p>
        </p:txBody>
      </p:sp>
      <p:sp>
        <p:nvSpPr>
          <p:cNvPr id="4" name="Slide Number Placeholder 3"/>
          <p:cNvSpPr>
            <a:spLocks noGrp="1"/>
          </p:cNvSpPr>
          <p:nvPr>
            <p:ph type="sldNum" sz="quarter" idx="5"/>
          </p:nvPr>
        </p:nvSpPr>
        <p:spPr/>
        <p:txBody>
          <a:bodyPr/>
          <a:lstStyle/>
          <a:p>
            <a:fld id="{21B2AA4F-B828-4D7C-AFD3-893933DAFCB4}" type="slidenum">
              <a:rPr lang="en-US" smtClean="0"/>
              <a:t>6</a:t>
            </a:fld>
            <a:endParaRPr lang="en-US"/>
          </a:p>
        </p:txBody>
      </p:sp>
    </p:spTree>
    <p:extLst>
      <p:ext uri="{BB962C8B-B14F-4D97-AF65-F5344CB8AC3E}">
        <p14:creationId xmlns:p14="http://schemas.microsoft.com/office/powerpoint/2010/main" val="2788375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Giuliana</a:t>
            </a:r>
          </a:p>
        </p:txBody>
      </p:sp>
      <p:sp>
        <p:nvSpPr>
          <p:cNvPr id="4" name="Slide Number Placeholder 3"/>
          <p:cNvSpPr>
            <a:spLocks noGrp="1"/>
          </p:cNvSpPr>
          <p:nvPr>
            <p:ph type="sldNum" sz="quarter" idx="5"/>
          </p:nvPr>
        </p:nvSpPr>
        <p:spPr/>
        <p:txBody>
          <a:bodyPr/>
          <a:lstStyle/>
          <a:p>
            <a:fld id="{21B2AA4F-B828-4D7C-AFD3-893933DAFCB4}" type="slidenum">
              <a:rPr lang="en-US" smtClean="0"/>
              <a:t>7</a:t>
            </a:fld>
            <a:endParaRPr lang="en-US"/>
          </a:p>
        </p:txBody>
      </p:sp>
    </p:spTree>
    <p:extLst>
      <p:ext uri="{BB962C8B-B14F-4D97-AF65-F5344CB8AC3E}">
        <p14:creationId xmlns:p14="http://schemas.microsoft.com/office/powerpoint/2010/main" val="4016451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Giuliana</a:t>
            </a:r>
          </a:p>
        </p:txBody>
      </p:sp>
      <p:sp>
        <p:nvSpPr>
          <p:cNvPr id="4" name="Slide Number Placeholder 3"/>
          <p:cNvSpPr>
            <a:spLocks noGrp="1"/>
          </p:cNvSpPr>
          <p:nvPr>
            <p:ph type="sldNum" sz="quarter" idx="5"/>
          </p:nvPr>
        </p:nvSpPr>
        <p:spPr/>
        <p:txBody>
          <a:bodyPr/>
          <a:lstStyle/>
          <a:p>
            <a:fld id="{21B2AA4F-B828-4D7C-AFD3-893933DAFCB4}" type="slidenum">
              <a:rPr lang="en-US" smtClean="0"/>
              <a:t>8</a:t>
            </a:fld>
            <a:endParaRPr lang="en-US"/>
          </a:p>
        </p:txBody>
      </p:sp>
    </p:spTree>
    <p:extLst>
      <p:ext uri="{BB962C8B-B14F-4D97-AF65-F5344CB8AC3E}">
        <p14:creationId xmlns:p14="http://schemas.microsoft.com/office/powerpoint/2010/main" val="3534472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Giuliana</a:t>
            </a:r>
          </a:p>
        </p:txBody>
      </p:sp>
      <p:sp>
        <p:nvSpPr>
          <p:cNvPr id="4" name="Slide Number Placeholder 3"/>
          <p:cNvSpPr>
            <a:spLocks noGrp="1"/>
          </p:cNvSpPr>
          <p:nvPr>
            <p:ph type="sldNum" sz="quarter" idx="5"/>
          </p:nvPr>
        </p:nvSpPr>
        <p:spPr/>
        <p:txBody>
          <a:bodyPr/>
          <a:lstStyle/>
          <a:p>
            <a:fld id="{21B2AA4F-B828-4D7C-AFD3-893933DAFCB4}" type="slidenum">
              <a:rPr lang="en-US" smtClean="0"/>
              <a:t>9</a:t>
            </a:fld>
            <a:endParaRPr lang="en-US"/>
          </a:p>
        </p:txBody>
      </p:sp>
    </p:spTree>
    <p:extLst>
      <p:ext uri="{BB962C8B-B14F-4D97-AF65-F5344CB8AC3E}">
        <p14:creationId xmlns:p14="http://schemas.microsoft.com/office/powerpoint/2010/main" val="29674482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Titre image moteur">
    <p:bg>
      <p:bgPr>
        <a:blipFill>
          <a:blip r:embed="rId2"/>
          <a:srcRect t="9677" b="9676"/>
          <a:stretch>
            <a:fillRect/>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hasCustomPrompt="1"/>
          </p:nvPr>
        </p:nvSpPr>
        <p:spPr bwMode="auto">
          <a:xfrm>
            <a:off x="451788" y="2061647"/>
            <a:ext cx="6291912" cy="906450"/>
          </a:xfrm>
        </p:spPr>
        <p:txBody>
          <a:bodyPr>
            <a:noAutofit/>
          </a:bodyPr>
          <a:lstStyle>
            <a:lvl1pPr algn="l">
              <a:defRPr sz="3200" b="1">
                <a:solidFill>
                  <a:schemeClr val="bg1"/>
                </a:solidFill>
                <a:latin typeface="Georgia" panose="02040502050405020303"/>
                <a:ea typeface="Georgia" panose="02040502050405020303"/>
              </a:defRPr>
            </a:lvl1pPr>
          </a:lstStyle>
          <a:p>
            <a:pPr>
              <a:defRPr/>
            </a:pPr>
            <a:r>
              <a:rPr lang="fr-FR"/>
              <a:t>Cliquez et modifiez le titre</a:t>
            </a:r>
          </a:p>
        </p:txBody>
      </p:sp>
      <p:pic>
        <p:nvPicPr>
          <p:cNvPr id="5" name="Image 6"/>
          <p:cNvPicPr/>
          <p:nvPr userDrawn="1"/>
        </p:nvPicPr>
        <p:blipFill>
          <a:blip r:embed="rId3"/>
          <a:stretch>
            <a:fillRect/>
          </a:stretch>
        </p:blipFill>
        <p:spPr bwMode="auto">
          <a:xfrm>
            <a:off x="9624392" y="5157192"/>
            <a:ext cx="1716329" cy="1041502"/>
          </a:xfrm>
          <a:prstGeom prst="rect">
            <a:avLst/>
          </a:prstGeom>
          <a:ln>
            <a:noFill/>
          </a:ln>
        </p:spPr>
      </p:pic>
      <p:sp>
        <p:nvSpPr>
          <p:cNvPr id="6" name="Rectangle 8"/>
          <p:cNvSpPr/>
          <p:nvPr userDrawn="1"/>
        </p:nvSpPr>
        <p:spPr bwMode="auto">
          <a:xfrm>
            <a:off x="0" y="28357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7" name="Espace réservé du contenu 10"/>
          <p:cNvSpPr>
            <a:spLocks noGrp="1"/>
          </p:cNvSpPr>
          <p:nvPr>
            <p:ph sz="quarter" idx="13" hasCustomPrompt="1"/>
          </p:nvPr>
        </p:nvSpPr>
        <p:spPr bwMode="auto">
          <a:xfrm>
            <a:off x="452438" y="2968625"/>
            <a:ext cx="546576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a:t>Cliquez pour modifier les styles du texte du masque</a:t>
            </a:r>
          </a:p>
        </p:txBody>
      </p:sp>
    </p:spTree>
  </p:cSld>
  <p:clrMapOvr>
    <a:masterClrMapping/>
  </p:clrMapOvr>
  <p:hf/>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obj" preserve="1" userDrawn="1">
  <p:cSld name="1_Titre et contenu">
    <p:spTree>
      <p:nvGrpSpPr>
        <p:cNvPr id="1" name=""/>
        <p:cNvGrpSpPr/>
        <p:nvPr/>
      </p:nvGrpSpPr>
      <p:grpSpPr bwMode="auto">
        <a:xfrm>
          <a:off x="0" y="0"/>
          <a:ext cx="0" cy="0"/>
          <a:chOff x="0" y="0"/>
          <a:chExt cx="0" cy="0"/>
        </a:xfrm>
      </p:grpSpPr>
      <p:sp>
        <p:nvSpPr>
          <p:cNvPr id="4" name="Forme libre 19"/>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nvGrpSpPr>
          <p:cNvPr id="5" name="Grouper 12"/>
          <p:cNvGrpSpPr/>
          <p:nvPr userDrawn="1"/>
        </p:nvGrpSpPr>
        <p:grpSpPr bwMode="auto">
          <a:xfrm>
            <a:off x="0" y="-12825"/>
            <a:ext cx="12194324" cy="944400"/>
            <a:chOff x="0" y="-12825"/>
            <a:chExt cx="12194324" cy="944400"/>
          </a:xfrm>
        </p:grpSpPr>
        <p:grpSp>
          <p:nvGrpSpPr>
            <p:cNvPr id="6" name="Grouper 13"/>
            <p:cNvGrpSpPr/>
            <p:nvPr userDrawn="1"/>
          </p:nvGrpSpPr>
          <p:grpSpPr bwMode="auto">
            <a:xfrm>
              <a:off x="0" y="126890"/>
              <a:ext cx="1130139" cy="804685"/>
              <a:chOff x="0" y="126890"/>
              <a:chExt cx="1130139" cy="804685"/>
            </a:xfrm>
          </p:grpSpPr>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sp>
        <p:nvSpPr>
          <p:cNvPr id="10" name="Titre 1"/>
          <p:cNvSpPr>
            <a:spLocks noGrp="1"/>
          </p:cNvSpPr>
          <p:nvPr>
            <p:ph type="title" hasCustomPrompt="1"/>
          </p:nvPr>
        </p:nvSpPr>
        <p:spPr bwMode="auto"/>
        <p:txBody>
          <a:bodyPr/>
          <a:lstStyle>
            <a:lvl1pPr>
              <a:defRPr>
                <a:solidFill>
                  <a:schemeClr val="tx1"/>
                </a:solidFill>
                <a:latin typeface="Arial" panose="020B0604020202020204"/>
                <a:ea typeface="Arial" panose="020B0604020202020204"/>
              </a:defRPr>
            </a:lvl1pPr>
          </a:lstStyle>
          <a:p>
            <a:pPr>
              <a:defRPr/>
            </a:pPr>
            <a:r>
              <a:rPr lang="fr-FR"/>
              <a:t>Cliquez et modifiez le titre</a:t>
            </a:r>
          </a:p>
        </p:txBody>
      </p:sp>
      <p:sp>
        <p:nvSpPr>
          <p:cNvPr id="11" name="Espace réservé du contenu 2"/>
          <p:cNvSpPr>
            <a:spLocks noGrp="1"/>
          </p:cNvSpPr>
          <p:nvPr>
            <p:ph idx="1" hasCustomPrompt="1"/>
          </p:nvPr>
        </p:nvSpPr>
        <p:spPr bwMode="auto">
          <a:xfrm>
            <a:off x="465513" y="1535723"/>
            <a:ext cx="11492025" cy="4641240"/>
          </a:xfrm>
        </p:spPr>
        <p:txBody>
          <a:bodyPr>
            <a:normAutofit/>
          </a:bodyPr>
          <a:lstStyle>
            <a:lvl1pPr>
              <a:defRPr sz="3600">
                <a:latin typeface="Arial" panose="020B0604020202020204"/>
                <a:ea typeface="Arial" panose="020B0604020202020204"/>
              </a:defRPr>
            </a:lvl1pPr>
            <a:lvl2pPr>
              <a:defRPr sz="3200">
                <a:latin typeface="Arial" panose="020B0604020202020204"/>
                <a:ea typeface="Arial" panose="020B0604020202020204"/>
              </a:defRPr>
            </a:lvl2pPr>
            <a:lvl3pPr>
              <a:defRPr sz="2800">
                <a:latin typeface="Arial" panose="020B0604020202020204"/>
                <a:ea typeface="Arial" panose="020B0604020202020204"/>
              </a:defRPr>
            </a:lvl3pPr>
            <a:lvl4pPr>
              <a:defRPr sz="2400">
                <a:latin typeface="Arial" panose="020B0604020202020204"/>
                <a:ea typeface="Arial" panose="020B0604020202020204"/>
              </a:defRPr>
            </a:lvl4pPr>
            <a:lvl5pPr>
              <a:defRPr sz="2400">
                <a:latin typeface="Arial" panose="020B0604020202020204"/>
                <a:ea typeface="Arial" panose="020B0604020202020204"/>
              </a:defRPr>
            </a:lvl5pPr>
          </a:lstStyle>
          <a:p>
            <a:pPr lvl="0">
              <a:defRPr/>
            </a:pPr>
            <a:r>
              <a:rPr lang="fr-FR"/>
              <a:t>Cliquez pour modifier les styles du texte du masque</a:t>
            </a:r>
          </a:p>
          <a:p>
            <a:pPr lvl="1">
              <a:defRPr/>
            </a:pPr>
            <a:r>
              <a:rPr lang="fr-FR"/>
              <a:t>Deuxième niveau</a:t>
            </a:r>
          </a:p>
          <a:p>
            <a:pPr lvl="2">
              <a:defRPr/>
            </a:pPr>
            <a:r>
              <a:rPr lang="fr-FR"/>
              <a:t>Troisième niveau</a:t>
            </a:r>
          </a:p>
          <a:p>
            <a:pPr lvl="3">
              <a:defRPr/>
            </a:pPr>
            <a:r>
              <a:rPr lang="fr-FR"/>
              <a:t>Quatrième niveau</a:t>
            </a:r>
          </a:p>
          <a:p>
            <a:pPr lvl="4">
              <a:defRPr/>
            </a:pPr>
            <a:r>
              <a:rPr lang="fr-FR"/>
              <a:t>Cinquième niveau</a:t>
            </a:r>
          </a:p>
        </p:txBody>
      </p:sp>
      <p:sp>
        <p:nvSpPr>
          <p:cNvPr id="12" name="Espace réservé de la date 3"/>
          <p:cNvSpPr>
            <a:spLocks noGrp="1"/>
          </p:cNvSpPr>
          <p:nvPr>
            <p:ph type="dt" sz="half" idx="10"/>
          </p:nvPr>
        </p:nvSpPr>
        <p:spPr bwMode="auto">
          <a:xfrm>
            <a:off x="0" y="6597352"/>
            <a:ext cx="2743200" cy="260648"/>
          </a:xfrm>
        </p:spPr>
        <p:txBody>
          <a:bodyPr/>
          <a:lstStyle>
            <a:lvl1pPr>
              <a:defRPr>
                <a:latin typeface="Arial" panose="020B0604020202020204"/>
                <a:ea typeface="Arial" panose="020B0604020202020204"/>
              </a:defRPr>
            </a:lvl1pPr>
          </a:lstStyle>
          <a:p>
            <a:pPr>
              <a:defRPr/>
            </a:pPr>
            <a:fld id="{4F63FD26-D545-024D-9777-A0198319D86D}" type="datetime1">
              <a:rPr lang="it-IT"/>
              <a:t>26/03/2020</a:t>
            </a:fld>
            <a:endParaRPr lang="fr-FR"/>
          </a:p>
        </p:txBody>
      </p:sp>
      <p:sp>
        <p:nvSpPr>
          <p:cNvPr id="13" name="Espace réservé du pied de page 4"/>
          <p:cNvSpPr>
            <a:spLocks noGrp="1"/>
          </p:cNvSpPr>
          <p:nvPr>
            <p:ph type="ftr" sz="quarter" idx="11"/>
          </p:nvPr>
        </p:nvSpPr>
        <p:spPr bwMode="auto">
          <a:xfrm>
            <a:off x="4038600" y="6597352"/>
            <a:ext cx="4114800" cy="239644"/>
          </a:xfrm>
        </p:spPr>
        <p:txBody>
          <a:bodyPr/>
          <a:lstStyle>
            <a:lvl1pPr>
              <a:defRPr>
                <a:latin typeface="Arial" panose="020B0604020202020204"/>
                <a:ea typeface="Arial" panose="020B0604020202020204"/>
              </a:defRPr>
            </a:lvl1pPr>
          </a:lstStyle>
          <a:p>
            <a:pPr>
              <a:defRPr/>
            </a:pPr>
            <a:r>
              <a:rPr lang="fr-FR"/>
              <a:t>ISAE-SUPAERO</a:t>
            </a:r>
          </a:p>
        </p:txBody>
      </p:sp>
      <p:sp>
        <p:nvSpPr>
          <p:cNvPr id="14" name="Espace réservé du numéro de diapositive 5"/>
          <p:cNvSpPr>
            <a:spLocks noGrp="1"/>
          </p:cNvSpPr>
          <p:nvPr>
            <p:ph type="sldNum" sz="quarter" idx="12"/>
          </p:nvPr>
        </p:nvSpPr>
        <p:spPr bwMode="auto">
          <a:xfrm>
            <a:off x="9448799" y="6597352"/>
            <a:ext cx="2743200" cy="242208"/>
          </a:xfrm>
        </p:spPr>
        <p:txBody>
          <a:bodyPr/>
          <a:lstStyle>
            <a:lvl1pPr>
              <a:defRPr>
                <a:latin typeface="Arial" panose="020B0604020202020204"/>
                <a:ea typeface="Arial" panose="020B0604020202020204"/>
              </a:defRPr>
            </a:lvl1pPr>
          </a:lstStyle>
          <a:p>
            <a:pPr>
              <a:defRPr/>
            </a:pPr>
            <a:fld id="{5E177536-18BF-1743-A360-A4663329E682}" type="slidenum">
              <a:rPr/>
              <a:t>‹#›</a:t>
            </a:fld>
            <a:endParaRPr lang="fr-FR"/>
          </a:p>
        </p:txBody>
      </p:sp>
      <p:pic>
        <p:nvPicPr>
          <p:cNvPr id="15" name="Image 12"/>
          <p:cNvPicPr/>
          <p:nvPr userDrawn="1"/>
        </p:nvPicPr>
        <p:blipFill>
          <a:blip r:embed="rId2"/>
          <a:stretch>
            <a:fillRect/>
          </a:stretch>
        </p:blipFill>
        <p:spPr bwMode="auto">
          <a:xfrm>
            <a:off x="229531" y="335618"/>
            <a:ext cx="530280" cy="318600"/>
          </a:xfrm>
          <a:prstGeom prst="rect">
            <a:avLst/>
          </a:prstGeom>
          <a:ln>
            <a:noFill/>
          </a:ln>
        </p:spPr>
      </p:pic>
    </p:spTree>
  </p:cSld>
  <p:clrMapOvr>
    <a:masterClrMapping/>
  </p:clrMapOvr>
  <p:hf/>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obj" preserve="1" userDrawn="1">
  <p:cSld name="2_Titre et contenu">
    <p:spTree>
      <p:nvGrpSpPr>
        <p:cNvPr id="1" name=""/>
        <p:cNvGrpSpPr/>
        <p:nvPr/>
      </p:nvGrpSpPr>
      <p:grpSpPr bwMode="auto">
        <a:xfrm>
          <a:off x="0" y="0"/>
          <a:ext cx="0" cy="0"/>
          <a:chOff x="0" y="0"/>
          <a:chExt cx="0" cy="0"/>
        </a:xfrm>
      </p:grpSpPr>
      <p:grpSp>
        <p:nvGrpSpPr>
          <p:cNvPr id="4" name="Grouper 12"/>
          <p:cNvGrpSpPr/>
          <p:nvPr userDrawn="1"/>
        </p:nvGrpSpPr>
        <p:grpSpPr bwMode="auto">
          <a:xfrm>
            <a:off x="0" y="-12825"/>
            <a:ext cx="12194324" cy="944400"/>
            <a:chOff x="0" y="-12825"/>
            <a:chExt cx="12194324" cy="944400"/>
          </a:xfrm>
        </p:grpSpPr>
        <p:grpSp>
          <p:nvGrpSpPr>
            <p:cNvPr id="5" name="Grouper 13"/>
            <p:cNvGrpSpPr/>
            <p:nvPr userDrawn="1"/>
          </p:nvGrpSpPr>
          <p:grpSpPr bwMode="auto">
            <a:xfrm>
              <a:off x="0" y="2358"/>
              <a:ext cx="1130139" cy="929217"/>
              <a:chOff x="0" y="2358"/>
              <a:chExt cx="1130139" cy="929217"/>
            </a:xfrm>
          </p:grpSpPr>
          <p:sp>
            <p:nvSpPr>
              <p:cNvPr id="6" name="Forme libre 17"/>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0" name="Titre 1"/>
          <p:cNvSpPr>
            <a:spLocks noGrp="1"/>
          </p:cNvSpPr>
          <p:nvPr>
            <p:ph type="title" hasCustomPrompt="1"/>
          </p:nvPr>
        </p:nvSpPr>
        <p:spPr bwMode="auto"/>
        <p:txBody>
          <a:bodyPr/>
          <a:lstStyle>
            <a:lvl1pPr>
              <a:defRPr b="1">
                <a:solidFill>
                  <a:schemeClr val="tx1"/>
                </a:solidFill>
              </a:defRPr>
            </a:lvl1pPr>
          </a:lstStyle>
          <a:p>
            <a:pPr>
              <a:defRPr/>
            </a:pPr>
            <a:r>
              <a:rPr lang="fr-FR"/>
              <a:t>Cliquez et modifiez le titre</a:t>
            </a:r>
          </a:p>
        </p:txBody>
      </p:sp>
      <p:sp>
        <p:nvSpPr>
          <p:cNvPr id="11" name="Espace réservé du contenu 2"/>
          <p:cNvSpPr>
            <a:spLocks noGrp="1"/>
          </p:cNvSpPr>
          <p:nvPr>
            <p:ph idx="1" hasCustomPrompt="1"/>
          </p:nvPr>
        </p:nvSpPr>
        <p:spPr bwMode="auto">
          <a:xfrm>
            <a:off x="465513" y="1535723"/>
            <a:ext cx="11492025" cy="4641240"/>
          </a:xfrm>
        </p:spPr>
        <p:txBody>
          <a:bodyPr>
            <a:normAutofit/>
          </a:bodyPr>
          <a:lstStyle>
            <a:lvl1pPr>
              <a:defRPr sz="3600"/>
            </a:lvl1pPr>
            <a:lvl2pPr>
              <a:defRPr sz="3200"/>
            </a:lvl2pPr>
            <a:lvl3pPr>
              <a:defRPr sz="2800"/>
            </a:lvl3pPr>
            <a:lvl4pPr>
              <a:defRPr sz="2400"/>
            </a:lvl4pPr>
            <a:lvl5pPr>
              <a:defRPr sz="2400"/>
            </a:lvl5pPr>
          </a:lstStyle>
          <a:p>
            <a:pPr lvl="0">
              <a:defRPr/>
            </a:pPr>
            <a:r>
              <a:rPr lang="fr-FR"/>
              <a:t>Cliquez pour modifier les styles du texte du masque</a:t>
            </a:r>
          </a:p>
          <a:p>
            <a:pPr lvl="1">
              <a:defRPr/>
            </a:pPr>
            <a:r>
              <a:rPr lang="fr-FR"/>
              <a:t>Deuxième niveau</a:t>
            </a:r>
          </a:p>
          <a:p>
            <a:pPr lvl="2">
              <a:defRPr/>
            </a:pPr>
            <a:r>
              <a:rPr lang="fr-FR"/>
              <a:t>Troisième niveau</a:t>
            </a:r>
          </a:p>
          <a:p>
            <a:pPr lvl="3">
              <a:defRPr/>
            </a:pPr>
            <a:r>
              <a:rPr lang="fr-FR"/>
              <a:t>Quatrième niveau</a:t>
            </a:r>
          </a:p>
          <a:p>
            <a:pPr lvl="4">
              <a:defRPr/>
            </a:pPr>
            <a:r>
              <a:rPr lang="fr-FR"/>
              <a:t>Cinquième niveau</a:t>
            </a:r>
          </a:p>
        </p:txBody>
      </p:sp>
      <p:sp>
        <p:nvSpPr>
          <p:cNvPr id="12" name="Espace réservé de la date 3"/>
          <p:cNvSpPr>
            <a:spLocks noGrp="1"/>
          </p:cNvSpPr>
          <p:nvPr>
            <p:ph type="dt" sz="half" idx="10"/>
          </p:nvPr>
        </p:nvSpPr>
        <p:spPr bwMode="auto">
          <a:xfrm>
            <a:off x="0" y="6597352"/>
            <a:ext cx="2743200" cy="260648"/>
          </a:xfrm>
        </p:spPr>
        <p:txBody>
          <a:bodyPr/>
          <a:lstStyle/>
          <a:p>
            <a:pPr>
              <a:defRPr/>
            </a:pPr>
            <a:fld id="{365F4A79-01CE-314B-A781-D79399626C66}" type="datetime1">
              <a:rPr lang="it-IT"/>
              <a:t>26/03/2020</a:t>
            </a:fld>
            <a:endParaRPr lang="fr-FR"/>
          </a:p>
        </p:txBody>
      </p:sp>
      <p:sp>
        <p:nvSpPr>
          <p:cNvPr id="13" name="Espace réservé du pied de page 4"/>
          <p:cNvSpPr>
            <a:spLocks noGrp="1"/>
          </p:cNvSpPr>
          <p:nvPr>
            <p:ph type="ftr" sz="quarter" idx="11"/>
          </p:nvPr>
        </p:nvSpPr>
        <p:spPr bwMode="auto">
          <a:xfrm>
            <a:off x="4038600" y="6597352"/>
            <a:ext cx="4114800" cy="239644"/>
          </a:xfrm>
        </p:spPr>
        <p:txBody>
          <a:bodyPr/>
          <a:lstStyle/>
          <a:p>
            <a:pPr>
              <a:defRPr/>
            </a:pPr>
            <a:r>
              <a:rPr lang="fr-FR"/>
              <a:t>ISAE-SUPAERO</a:t>
            </a:r>
          </a:p>
        </p:txBody>
      </p:sp>
      <p:sp>
        <p:nvSpPr>
          <p:cNvPr id="14" name="Espace réservé du numéro de diapositive 5"/>
          <p:cNvSpPr>
            <a:spLocks noGrp="1"/>
          </p:cNvSpPr>
          <p:nvPr>
            <p:ph type="sldNum" sz="quarter" idx="12"/>
          </p:nvPr>
        </p:nvSpPr>
        <p:spPr bwMode="auto">
          <a:xfrm>
            <a:off x="9448799" y="6597352"/>
            <a:ext cx="2743200" cy="242208"/>
          </a:xfrm>
        </p:spPr>
        <p:txBody>
          <a:bodyPr/>
          <a:lstStyle/>
          <a:p>
            <a:pPr>
              <a:defRPr/>
            </a:pPr>
            <a:fld id="{5E177536-18BF-1743-A360-A4663329E682}" type="slidenum">
              <a:rPr/>
              <a:t>‹#›</a:t>
            </a:fld>
            <a:endParaRPr lang="fr-FR"/>
          </a:p>
        </p:txBody>
      </p:sp>
    </p:spTree>
  </p:cSld>
  <p:clrMapOvr>
    <a:masterClrMapping/>
  </p:clrMapOvr>
  <p:hf/>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3_Titre et contenu">
    <p:spTree>
      <p:nvGrpSpPr>
        <p:cNvPr id="1" name=""/>
        <p:cNvGrpSpPr/>
        <p:nvPr/>
      </p:nvGrpSpPr>
      <p:grpSpPr bwMode="auto">
        <a:xfrm>
          <a:off x="0" y="0"/>
          <a:ext cx="0" cy="0"/>
          <a:chOff x="0" y="0"/>
          <a:chExt cx="0" cy="0"/>
        </a:xfrm>
      </p:grpSpPr>
      <p:grpSp>
        <p:nvGrpSpPr>
          <p:cNvPr id="4" name="Grouper 12"/>
          <p:cNvGrpSpPr/>
          <p:nvPr userDrawn="1"/>
        </p:nvGrpSpPr>
        <p:grpSpPr bwMode="auto">
          <a:xfrm>
            <a:off x="0" y="-12825"/>
            <a:ext cx="12194324" cy="944400"/>
            <a:chOff x="0" y="-12825"/>
            <a:chExt cx="12194324" cy="944400"/>
          </a:xfrm>
        </p:grpSpPr>
        <p:grpSp>
          <p:nvGrpSpPr>
            <p:cNvPr id="5" name="Grouper 13"/>
            <p:cNvGrpSpPr/>
            <p:nvPr userDrawn="1"/>
          </p:nvGrpSpPr>
          <p:grpSpPr bwMode="auto">
            <a:xfrm>
              <a:off x="0" y="2358"/>
              <a:ext cx="1130139" cy="929217"/>
              <a:chOff x="0" y="2358"/>
              <a:chExt cx="1130139" cy="929217"/>
            </a:xfrm>
          </p:grpSpPr>
          <p:sp>
            <p:nvSpPr>
              <p:cNvPr id="6" name="Forme libre 17"/>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0" name="Titre 1"/>
          <p:cNvSpPr>
            <a:spLocks noGrp="1"/>
          </p:cNvSpPr>
          <p:nvPr>
            <p:ph type="title" hasCustomPrompt="1"/>
          </p:nvPr>
        </p:nvSpPr>
        <p:spPr bwMode="auto"/>
        <p:txBody>
          <a:bodyPr/>
          <a:lstStyle>
            <a:lvl1pPr>
              <a:defRPr b="1">
                <a:solidFill>
                  <a:schemeClr val="tx1"/>
                </a:solidFill>
              </a:defRPr>
            </a:lvl1pPr>
          </a:lstStyle>
          <a:p>
            <a:pPr>
              <a:defRPr/>
            </a:pPr>
            <a:r>
              <a:rPr lang="fr-FR"/>
              <a:t>Cliquez et modifiez le titre</a:t>
            </a:r>
          </a:p>
        </p:txBody>
      </p:sp>
      <p:sp>
        <p:nvSpPr>
          <p:cNvPr id="11" name="Espace réservé du contenu 2"/>
          <p:cNvSpPr>
            <a:spLocks noGrp="1"/>
          </p:cNvSpPr>
          <p:nvPr>
            <p:ph idx="1" hasCustomPrompt="1"/>
          </p:nvPr>
        </p:nvSpPr>
        <p:spPr bwMode="auto">
          <a:xfrm>
            <a:off x="5453743" y="1535723"/>
            <a:ext cx="6503795" cy="5079390"/>
          </a:xfrm>
        </p:spPr>
        <p:txBody>
          <a:bodyPr>
            <a:normAutofit/>
          </a:bodyPr>
          <a:lstStyle>
            <a:lvl1pPr marL="0" indent="0">
              <a:buFont typeface="+mj-lt"/>
              <a:buNone/>
              <a:defRPr sz="2400" b="0">
                <a:latin typeface="Arial" panose="020B0604020202020204"/>
                <a:ea typeface="Arial" panose="020B0604020202020204"/>
              </a:defRPr>
            </a:lvl1pPr>
            <a:lvl2pPr marL="914400" indent="-457200">
              <a:buFont typeface="+mj-lt"/>
              <a:buAutoNum type="arabicPeriod"/>
              <a:defRPr sz="2000">
                <a:latin typeface="Arial Narrow"/>
                <a:ea typeface="Arial Narrow"/>
              </a:defRPr>
            </a:lvl2pPr>
            <a:lvl3pPr>
              <a:defRPr sz="2000"/>
            </a:lvl3pPr>
            <a:lvl4pPr>
              <a:defRPr sz="2400"/>
            </a:lvl4pPr>
            <a:lvl5pPr>
              <a:defRPr sz="2400"/>
            </a:lvl5pPr>
          </a:lstStyle>
          <a:p>
            <a:pPr lvl="0">
              <a:defRPr/>
            </a:pPr>
            <a:r>
              <a:rPr lang="fr-FR"/>
              <a:t>Cliquez pour modifier les styles du texte du masque</a:t>
            </a:r>
          </a:p>
        </p:txBody>
      </p:sp>
      <p:sp>
        <p:nvSpPr>
          <p:cNvPr id="12" name="Espace réservé de la date 3"/>
          <p:cNvSpPr>
            <a:spLocks noGrp="1"/>
          </p:cNvSpPr>
          <p:nvPr>
            <p:ph type="dt" sz="half" idx="10"/>
          </p:nvPr>
        </p:nvSpPr>
        <p:spPr bwMode="auto">
          <a:xfrm>
            <a:off x="0" y="6615113"/>
            <a:ext cx="2743200" cy="242887"/>
          </a:xfrm>
        </p:spPr>
        <p:txBody>
          <a:bodyPr/>
          <a:lstStyle/>
          <a:p>
            <a:pPr>
              <a:defRPr/>
            </a:pPr>
            <a:fld id="{9F26BEB8-DF91-7C40-81BE-B67FA1EA6837}" type="datetime1">
              <a:rPr lang="it-IT"/>
              <a:t>26/03/2020</a:t>
            </a:fld>
            <a:endParaRPr lang="fr-FR"/>
          </a:p>
        </p:txBody>
      </p:sp>
      <p:sp>
        <p:nvSpPr>
          <p:cNvPr id="13" name="Espace réservé du pied de page 4"/>
          <p:cNvSpPr>
            <a:spLocks noGrp="1"/>
          </p:cNvSpPr>
          <p:nvPr>
            <p:ph type="ftr" sz="quarter" idx="11"/>
          </p:nvPr>
        </p:nvSpPr>
        <p:spPr bwMode="auto">
          <a:xfrm>
            <a:off x="4038600" y="6615113"/>
            <a:ext cx="4114800" cy="221883"/>
          </a:xfrm>
        </p:spPr>
        <p:txBody>
          <a:bodyPr/>
          <a:lstStyle/>
          <a:p>
            <a:pPr>
              <a:defRPr/>
            </a:pPr>
            <a:r>
              <a:rPr lang="fr-FR"/>
              <a:t>ISAE-SUPAERO</a:t>
            </a:r>
          </a:p>
        </p:txBody>
      </p:sp>
      <p:sp>
        <p:nvSpPr>
          <p:cNvPr id="14" name="Espace réservé du numéro de diapositive 5"/>
          <p:cNvSpPr>
            <a:spLocks noGrp="1"/>
          </p:cNvSpPr>
          <p:nvPr>
            <p:ph type="sldNum" sz="quarter" idx="12"/>
          </p:nvPr>
        </p:nvSpPr>
        <p:spPr bwMode="auto">
          <a:xfrm>
            <a:off x="9448799" y="6615113"/>
            <a:ext cx="2743200" cy="224447"/>
          </a:xfrm>
        </p:spPr>
        <p:txBody>
          <a:bodyPr/>
          <a:lstStyle/>
          <a:p>
            <a:pPr>
              <a:defRPr/>
            </a:pPr>
            <a:fld id="{5E177536-18BF-1743-A360-A4663329E682}" type="slidenum">
              <a:rPr/>
              <a:t>‹#›</a:t>
            </a:fld>
            <a:endParaRPr lang="fr-FR"/>
          </a:p>
        </p:txBody>
      </p:sp>
      <p:sp>
        <p:nvSpPr>
          <p:cNvPr id="15" name="Espace réservé du contenu 7"/>
          <p:cNvSpPr>
            <a:spLocks noGrp="1"/>
          </p:cNvSpPr>
          <p:nvPr>
            <p:ph sz="quarter" idx="13" hasCustomPrompt="1"/>
          </p:nvPr>
        </p:nvSpPr>
        <p:spPr bwMode="auto">
          <a:xfrm>
            <a:off x="161318" y="1535722"/>
            <a:ext cx="4939320" cy="1721827"/>
          </a:xfrm>
        </p:spPr>
        <p:txBody>
          <a:bodyPr/>
          <a:lstStyle>
            <a:lvl1pPr marL="0" indent="0">
              <a:buNone/>
              <a:defRPr b="0">
                <a:solidFill>
                  <a:srgbClr val="122372"/>
                </a:solidFill>
                <a:latin typeface="Arial" panose="020B0604020202020204"/>
                <a:ea typeface="Arial" panose="020B0604020202020204"/>
              </a:defRPr>
            </a:lvl1pPr>
          </a:lstStyle>
          <a:p>
            <a:pPr lvl="0">
              <a:defRPr/>
            </a:pPr>
            <a:r>
              <a:rPr lang="fr-FR"/>
              <a:t>Cliquez pour modifier les styles du texte du masque</a:t>
            </a:r>
          </a:p>
        </p:txBody>
      </p:sp>
    </p:spTree>
  </p:cSld>
  <p:clrMapOvr>
    <a:masterClrMapping/>
  </p:clrMapOvr>
  <p:hf/>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twoObj" preserve="1" userDrawn="1">
  <p:cSld name="Deux contenus">
    <p:spTree>
      <p:nvGrpSpPr>
        <p:cNvPr id="1" name=""/>
        <p:cNvGrpSpPr/>
        <p:nvPr/>
      </p:nvGrpSpPr>
      <p:grpSpPr bwMode="auto">
        <a:xfrm>
          <a:off x="0" y="0"/>
          <a:ext cx="0" cy="0"/>
          <a:chOff x="0" y="0"/>
          <a:chExt cx="0" cy="0"/>
        </a:xfrm>
      </p:grpSpPr>
      <p:sp>
        <p:nvSpPr>
          <p:cNvPr id="4" name="Titre 1"/>
          <p:cNvSpPr>
            <a:spLocks noGrp="1"/>
          </p:cNvSpPr>
          <p:nvPr>
            <p:ph type="title" hasCustomPrompt="1"/>
          </p:nvPr>
        </p:nvSpPr>
        <p:spPr bwMode="auto"/>
        <p:txBody>
          <a:bodyPr vert="horz" lIns="91440" tIns="45720" rIns="91440" bIns="45720" rtlCol="0" anchor="ctr">
            <a:normAutofit/>
          </a:bodyPr>
          <a:lstStyle>
            <a:lvl1pPr>
              <a:defRPr lang="fr-FR" b="1"/>
            </a:lvl1pPr>
          </a:lstStyle>
          <a:p>
            <a:pPr lvl="0">
              <a:defRPr/>
            </a:pPr>
            <a:r>
              <a:rPr lang="fr-FR"/>
              <a:t>Cliquez et modifiez le titre</a:t>
            </a:r>
          </a:p>
        </p:txBody>
      </p:sp>
      <p:sp>
        <p:nvSpPr>
          <p:cNvPr id="5" name="Espace réservé du contenu 2"/>
          <p:cNvSpPr>
            <a:spLocks noGrp="1"/>
          </p:cNvSpPr>
          <p:nvPr>
            <p:ph sz="half" idx="1" hasCustomPrompt="1"/>
          </p:nvPr>
        </p:nvSpPr>
        <p:spPr bwMode="auto">
          <a:xfrm>
            <a:off x="838200" y="1825625"/>
            <a:ext cx="5181600" cy="4351338"/>
          </a:xfrm>
        </p:spPr>
        <p:txBody>
          <a:bodyPr/>
          <a:lstStyle/>
          <a:p>
            <a:pPr lvl="0">
              <a:defRPr/>
            </a:pPr>
            <a:r>
              <a:rPr lang="fr-FR"/>
              <a:t>Cliquez pour modifier les styles du texte du masque</a:t>
            </a:r>
          </a:p>
          <a:p>
            <a:pPr lvl="1">
              <a:defRPr/>
            </a:pPr>
            <a:r>
              <a:rPr lang="fr-FR"/>
              <a:t>Deuxième niveau</a:t>
            </a:r>
          </a:p>
          <a:p>
            <a:pPr lvl="2">
              <a:defRPr/>
            </a:pPr>
            <a:r>
              <a:rPr lang="fr-FR"/>
              <a:t>Troisième niveau</a:t>
            </a:r>
          </a:p>
          <a:p>
            <a:pPr lvl="3">
              <a:defRPr/>
            </a:pPr>
            <a:r>
              <a:rPr lang="fr-FR"/>
              <a:t>Quatrième niveau</a:t>
            </a:r>
          </a:p>
          <a:p>
            <a:pPr lvl="4">
              <a:defRPr/>
            </a:pPr>
            <a:r>
              <a:rPr lang="fr-FR"/>
              <a:t>Cinquième niveau</a:t>
            </a:r>
          </a:p>
        </p:txBody>
      </p:sp>
      <p:sp>
        <p:nvSpPr>
          <p:cNvPr id="6" name="Espace réservé du contenu 3"/>
          <p:cNvSpPr>
            <a:spLocks noGrp="1"/>
          </p:cNvSpPr>
          <p:nvPr>
            <p:ph sz="half" idx="2" hasCustomPrompt="1"/>
          </p:nvPr>
        </p:nvSpPr>
        <p:spPr bwMode="auto">
          <a:xfrm>
            <a:off x="6172200" y="1825625"/>
            <a:ext cx="5181600" cy="4351338"/>
          </a:xfrm>
        </p:spPr>
        <p:txBody>
          <a:bodyPr/>
          <a:lstStyle/>
          <a:p>
            <a:pPr lvl="0">
              <a:defRPr/>
            </a:pPr>
            <a:r>
              <a:rPr lang="fr-FR"/>
              <a:t>Cliquez pour modifier les styles du texte du masque</a:t>
            </a:r>
          </a:p>
          <a:p>
            <a:pPr lvl="1">
              <a:defRPr/>
            </a:pPr>
            <a:r>
              <a:rPr lang="fr-FR"/>
              <a:t>Deuxième niveau</a:t>
            </a:r>
          </a:p>
          <a:p>
            <a:pPr lvl="2">
              <a:defRPr/>
            </a:pPr>
            <a:r>
              <a:rPr lang="fr-FR"/>
              <a:t>Troisième niveau</a:t>
            </a:r>
          </a:p>
          <a:p>
            <a:pPr lvl="3">
              <a:defRPr/>
            </a:pPr>
            <a:r>
              <a:rPr lang="fr-FR"/>
              <a:t>Quatrième niveau</a:t>
            </a:r>
          </a:p>
          <a:p>
            <a:pPr lvl="4">
              <a:defRPr/>
            </a:pPr>
            <a:r>
              <a:rPr lang="fr-FR"/>
              <a:t>Cinquième niveau</a:t>
            </a:r>
          </a:p>
        </p:txBody>
      </p:sp>
      <p:sp>
        <p:nvSpPr>
          <p:cNvPr id="7" name="Espace réservé de la date 4"/>
          <p:cNvSpPr>
            <a:spLocks noGrp="1"/>
          </p:cNvSpPr>
          <p:nvPr>
            <p:ph type="dt" sz="half" idx="10"/>
          </p:nvPr>
        </p:nvSpPr>
        <p:spPr bwMode="auto"/>
        <p:txBody>
          <a:bodyPr/>
          <a:lstStyle/>
          <a:p>
            <a:pPr>
              <a:defRPr/>
            </a:pPr>
            <a:fld id="{36197DF7-13A5-7745-B53C-4340CA7EB873}" type="datetime1">
              <a:rPr lang="it-IT"/>
              <a:t>26/03/2020</a:t>
            </a:fld>
            <a:endParaRPr lang="fr-FR"/>
          </a:p>
        </p:txBody>
      </p:sp>
      <p:sp>
        <p:nvSpPr>
          <p:cNvPr id="8" name="Espace réservé du pied de page 5"/>
          <p:cNvSpPr>
            <a:spLocks noGrp="1"/>
          </p:cNvSpPr>
          <p:nvPr>
            <p:ph type="ftr" sz="quarter" idx="11"/>
          </p:nvPr>
        </p:nvSpPr>
        <p:spPr bwMode="auto"/>
        <p:txBody>
          <a:bodyPr/>
          <a:lstStyle/>
          <a:p>
            <a:pPr>
              <a:defRPr/>
            </a:pPr>
            <a:r>
              <a:rPr lang="fr-FR"/>
              <a:t>ISAE-SUPAERO</a:t>
            </a:r>
          </a:p>
        </p:txBody>
      </p:sp>
      <p:sp>
        <p:nvSpPr>
          <p:cNvPr id="9" name="Espace réservé du numéro de diapositive 6"/>
          <p:cNvSpPr>
            <a:spLocks noGrp="1"/>
          </p:cNvSpPr>
          <p:nvPr>
            <p:ph type="sldNum" sz="quarter" idx="12"/>
          </p:nvPr>
        </p:nvSpPr>
        <p:spPr bwMode="auto"/>
        <p:txBody>
          <a:bodyPr/>
          <a:lstStyle/>
          <a:p>
            <a:pPr>
              <a:defRPr/>
            </a:pPr>
            <a:fld id="{5E177536-18BF-1743-A360-A4663329E682}" type="slidenum">
              <a:rPr/>
              <a:t>‹#›</a:t>
            </a:fld>
            <a:endParaRPr lang="fr-FR"/>
          </a:p>
        </p:txBody>
      </p:sp>
      <p:grpSp>
        <p:nvGrpSpPr>
          <p:cNvPr id="10" name="Grouper 7"/>
          <p:cNvGrpSpPr/>
          <p:nvPr userDrawn="1"/>
        </p:nvGrpSpPr>
        <p:grpSpPr bwMode="auto">
          <a:xfrm>
            <a:off x="0" y="-12825"/>
            <a:ext cx="12194324" cy="944400"/>
            <a:chOff x="0" y="-12825"/>
            <a:chExt cx="12194324" cy="944400"/>
          </a:xfrm>
        </p:grpSpPr>
        <p:grpSp>
          <p:nvGrpSpPr>
            <p:cNvPr id="11" name="Grouper 8"/>
            <p:cNvGrpSpPr/>
            <p:nvPr userDrawn="1"/>
          </p:nvGrpSpPr>
          <p:grpSpPr bwMode="auto">
            <a:xfrm>
              <a:off x="0" y="2358"/>
              <a:ext cx="1130139" cy="929217"/>
              <a:chOff x="0" y="2358"/>
              <a:chExt cx="1130139" cy="929217"/>
            </a:xfrm>
          </p:grpSpPr>
          <p:sp>
            <p:nvSpPr>
              <p:cNvPr id="12" name="Forme libre 10"/>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3" name="Forme libre 11"/>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4" name="Forme libre 12"/>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5" name="Forme libre 9"/>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Tree>
  </p:cSld>
  <p:clrMapOvr>
    <a:masterClrMapping/>
  </p:clrMapOvr>
  <p:hf/>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aison">
    <p:spTree>
      <p:nvGrpSpPr>
        <p:cNvPr id="1" name=""/>
        <p:cNvGrpSpPr/>
        <p:nvPr/>
      </p:nvGrpSpPr>
      <p:grpSpPr bwMode="auto">
        <a:xfrm>
          <a:off x="0" y="0"/>
          <a:ext cx="0" cy="0"/>
          <a:chOff x="0" y="0"/>
          <a:chExt cx="0" cy="0"/>
        </a:xfrm>
      </p:grpSpPr>
      <p:sp>
        <p:nvSpPr>
          <p:cNvPr id="4" name="Titre 1"/>
          <p:cNvSpPr>
            <a:spLocks noGrp="1"/>
          </p:cNvSpPr>
          <p:nvPr>
            <p:ph type="title" hasCustomPrompt="1"/>
          </p:nvPr>
        </p:nvSpPr>
        <p:spPr bwMode="auto">
          <a:xfrm>
            <a:off x="1658938" y="-41275"/>
            <a:ext cx="10515600" cy="970521"/>
          </a:xfrm>
        </p:spPr>
        <p:txBody>
          <a:bodyPr vert="horz" lIns="91440" tIns="45720" rIns="91440" bIns="45720" rtlCol="0" anchor="ctr">
            <a:normAutofit/>
          </a:bodyPr>
          <a:lstStyle>
            <a:lvl1pPr>
              <a:defRPr lang="fr-FR" b="1"/>
            </a:lvl1pPr>
          </a:lstStyle>
          <a:p>
            <a:pPr lvl="0">
              <a:defRPr/>
            </a:pPr>
            <a:r>
              <a:rPr lang="fr-FR"/>
              <a:t>Cliquez et modifiez le titre</a:t>
            </a:r>
          </a:p>
        </p:txBody>
      </p:sp>
      <p:sp>
        <p:nvSpPr>
          <p:cNvPr id="5" name="Espace réservé du texte 2"/>
          <p:cNvSpPr>
            <a:spLocks noGrp="1"/>
          </p:cNvSpPr>
          <p:nvPr>
            <p:ph type="body" idx="1" hasCustomPrompt="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fr-FR"/>
              <a:t>Cliquez pour modifier les styles du texte du masque</a:t>
            </a:r>
          </a:p>
        </p:txBody>
      </p:sp>
      <p:sp>
        <p:nvSpPr>
          <p:cNvPr id="6" name="Espace réservé du contenu 3"/>
          <p:cNvSpPr>
            <a:spLocks noGrp="1"/>
          </p:cNvSpPr>
          <p:nvPr>
            <p:ph sz="half" idx="2" hasCustomPrompt="1"/>
          </p:nvPr>
        </p:nvSpPr>
        <p:spPr bwMode="auto">
          <a:xfrm>
            <a:off x="839788" y="2505074"/>
            <a:ext cx="5157787" cy="3684588"/>
          </a:xfrm>
        </p:spPr>
        <p:txBody>
          <a:bodyPr/>
          <a:lstStyle/>
          <a:p>
            <a:pPr lvl="0">
              <a:defRPr/>
            </a:pPr>
            <a:r>
              <a:rPr lang="fr-FR"/>
              <a:t>Cliquez pour modifier les styles du texte du masque</a:t>
            </a:r>
          </a:p>
          <a:p>
            <a:pPr lvl="1">
              <a:defRPr/>
            </a:pPr>
            <a:r>
              <a:rPr lang="fr-FR"/>
              <a:t>Deuxième niveau</a:t>
            </a:r>
          </a:p>
          <a:p>
            <a:pPr lvl="2">
              <a:defRPr/>
            </a:pPr>
            <a:r>
              <a:rPr lang="fr-FR"/>
              <a:t>Troisième niveau</a:t>
            </a:r>
          </a:p>
          <a:p>
            <a:pPr lvl="3">
              <a:defRPr/>
            </a:pPr>
            <a:r>
              <a:rPr lang="fr-FR"/>
              <a:t>Quatrième niveau</a:t>
            </a:r>
          </a:p>
          <a:p>
            <a:pPr lvl="4">
              <a:defRPr/>
            </a:pPr>
            <a:r>
              <a:rPr lang="fr-FR"/>
              <a:t>Cinquième niveau</a:t>
            </a:r>
          </a:p>
        </p:txBody>
      </p:sp>
      <p:sp>
        <p:nvSpPr>
          <p:cNvPr id="7" name="Espace réservé du texte 4"/>
          <p:cNvSpPr>
            <a:spLocks noGrp="1"/>
          </p:cNvSpPr>
          <p:nvPr>
            <p:ph type="body" sz="quarter" idx="3" hasCustomPrompt="1"/>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fr-FR"/>
              <a:t>Cliquez pour modifier les styles du texte du masque</a:t>
            </a:r>
          </a:p>
        </p:txBody>
      </p:sp>
      <p:sp>
        <p:nvSpPr>
          <p:cNvPr id="8" name="Espace réservé du contenu 5"/>
          <p:cNvSpPr>
            <a:spLocks noGrp="1"/>
          </p:cNvSpPr>
          <p:nvPr>
            <p:ph sz="quarter" idx="4" hasCustomPrompt="1"/>
          </p:nvPr>
        </p:nvSpPr>
        <p:spPr bwMode="auto">
          <a:xfrm>
            <a:off x="6172200" y="2505074"/>
            <a:ext cx="5183188" cy="3684588"/>
          </a:xfrm>
        </p:spPr>
        <p:txBody>
          <a:bodyPr/>
          <a:lstStyle/>
          <a:p>
            <a:pPr lvl="0">
              <a:defRPr/>
            </a:pPr>
            <a:r>
              <a:rPr lang="fr-FR"/>
              <a:t>Cliquez pour modifier les styles du texte du masque</a:t>
            </a:r>
          </a:p>
          <a:p>
            <a:pPr lvl="1">
              <a:defRPr/>
            </a:pPr>
            <a:r>
              <a:rPr lang="fr-FR"/>
              <a:t>Deuxième niveau</a:t>
            </a:r>
          </a:p>
          <a:p>
            <a:pPr lvl="2">
              <a:defRPr/>
            </a:pPr>
            <a:r>
              <a:rPr lang="fr-FR"/>
              <a:t>Troisième niveau</a:t>
            </a:r>
          </a:p>
          <a:p>
            <a:pPr lvl="3">
              <a:defRPr/>
            </a:pPr>
            <a:r>
              <a:rPr lang="fr-FR"/>
              <a:t>Quatrième niveau</a:t>
            </a:r>
          </a:p>
          <a:p>
            <a:pPr lvl="4">
              <a:defRPr/>
            </a:pPr>
            <a:r>
              <a:rPr lang="fr-FR"/>
              <a:t>Cinquième niveau</a:t>
            </a:r>
          </a:p>
        </p:txBody>
      </p:sp>
      <p:sp>
        <p:nvSpPr>
          <p:cNvPr id="9" name="Espace réservé de la date 6"/>
          <p:cNvSpPr>
            <a:spLocks noGrp="1"/>
          </p:cNvSpPr>
          <p:nvPr>
            <p:ph type="dt" sz="half" idx="10"/>
          </p:nvPr>
        </p:nvSpPr>
        <p:spPr bwMode="auto"/>
        <p:txBody>
          <a:bodyPr/>
          <a:lstStyle/>
          <a:p>
            <a:pPr>
              <a:defRPr/>
            </a:pPr>
            <a:fld id="{F1717C3E-BFFB-AB4A-9821-85973A084ED3}" type="datetime1">
              <a:rPr lang="it-IT"/>
              <a:t>26/03/2020</a:t>
            </a:fld>
            <a:endParaRPr lang="fr-FR"/>
          </a:p>
        </p:txBody>
      </p:sp>
      <p:sp>
        <p:nvSpPr>
          <p:cNvPr id="10" name="Espace réservé du pied de page 7"/>
          <p:cNvSpPr>
            <a:spLocks noGrp="1"/>
          </p:cNvSpPr>
          <p:nvPr>
            <p:ph type="ftr" sz="quarter" idx="11"/>
          </p:nvPr>
        </p:nvSpPr>
        <p:spPr bwMode="auto"/>
        <p:txBody>
          <a:bodyPr/>
          <a:lstStyle/>
          <a:p>
            <a:pPr>
              <a:defRPr/>
            </a:pPr>
            <a:r>
              <a:rPr lang="fr-FR"/>
              <a:t>ISAE-SUPAERO</a:t>
            </a:r>
          </a:p>
        </p:txBody>
      </p:sp>
      <p:sp>
        <p:nvSpPr>
          <p:cNvPr id="11" name="Espace réservé du numéro de diapositive 8"/>
          <p:cNvSpPr>
            <a:spLocks noGrp="1"/>
          </p:cNvSpPr>
          <p:nvPr>
            <p:ph type="sldNum" sz="quarter" idx="12"/>
          </p:nvPr>
        </p:nvSpPr>
        <p:spPr bwMode="auto"/>
        <p:txBody>
          <a:bodyPr/>
          <a:lstStyle/>
          <a:p>
            <a:pPr>
              <a:defRPr/>
            </a:pPr>
            <a:fld id="{5E177536-18BF-1743-A360-A4663329E682}" type="slidenum">
              <a:rPr/>
              <a:t>‹#›</a:t>
            </a:fld>
            <a:endParaRPr lang="fr-FR"/>
          </a:p>
        </p:txBody>
      </p:sp>
      <p:grpSp>
        <p:nvGrpSpPr>
          <p:cNvPr id="12" name="Grouper 9"/>
          <p:cNvGrpSpPr/>
          <p:nvPr userDrawn="1"/>
        </p:nvGrpSpPr>
        <p:grpSpPr bwMode="auto">
          <a:xfrm>
            <a:off x="0" y="-12825"/>
            <a:ext cx="12194324" cy="944400"/>
            <a:chOff x="0" y="-12825"/>
            <a:chExt cx="12194324" cy="944400"/>
          </a:xfrm>
        </p:grpSpPr>
        <p:grpSp>
          <p:nvGrpSpPr>
            <p:cNvPr id="13" name="Grouper 10"/>
            <p:cNvGrpSpPr/>
            <p:nvPr userDrawn="1"/>
          </p:nvGrpSpPr>
          <p:grpSpPr bwMode="auto">
            <a:xfrm>
              <a:off x="0" y="2358"/>
              <a:ext cx="1130139" cy="929217"/>
              <a:chOff x="0" y="2358"/>
              <a:chExt cx="1130139" cy="929217"/>
            </a:xfrm>
          </p:grpSpPr>
          <p:sp>
            <p:nvSpPr>
              <p:cNvPr id="14" name="Forme libre 12"/>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5" name="Forme libre 13"/>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6" name="Forme libre 14"/>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7" name="Forme libre 11"/>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Tree>
  </p:cSld>
  <p:clrMapOvr>
    <a:masterClrMapping/>
  </p:clrMapOvr>
  <p:hf/>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re seul">
    <p:spTree>
      <p:nvGrpSpPr>
        <p:cNvPr id="1" name=""/>
        <p:cNvGrpSpPr/>
        <p:nvPr/>
      </p:nvGrpSpPr>
      <p:grpSpPr bwMode="auto">
        <a:xfrm>
          <a:off x="0" y="0"/>
          <a:ext cx="0" cy="0"/>
          <a:chOff x="0" y="0"/>
          <a:chExt cx="0" cy="0"/>
        </a:xfrm>
      </p:grpSpPr>
      <p:sp>
        <p:nvSpPr>
          <p:cNvPr id="4" name="Titre 1"/>
          <p:cNvSpPr>
            <a:spLocks noGrp="1"/>
          </p:cNvSpPr>
          <p:nvPr>
            <p:ph type="title" hasCustomPrompt="1"/>
          </p:nvPr>
        </p:nvSpPr>
        <p:spPr bwMode="auto"/>
        <p:txBody>
          <a:bodyPr vert="horz" lIns="91440" tIns="45720" rIns="91440" bIns="45720" rtlCol="0" anchor="ctr">
            <a:normAutofit/>
          </a:bodyPr>
          <a:lstStyle>
            <a:lvl1pPr>
              <a:defRPr lang="fr-FR" b="1"/>
            </a:lvl1pPr>
          </a:lstStyle>
          <a:p>
            <a:pPr lvl="0">
              <a:defRPr/>
            </a:pPr>
            <a:r>
              <a:rPr lang="fr-FR"/>
              <a:t>Cliquez et modifiez le titre</a:t>
            </a:r>
          </a:p>
        </p:txBody>
      </p:sp>
      <p:sp>
        <p:nvSpPr>
          <p:cNvPr id="5" name="Espace réservé de la date 2"/>
          <p:cNvSpPr>
            <a:spLocks noGrp="1"/>
          </p:cNvSpPr>
          <p:nvPr>
            <p:ph type="dt" sz="half" idx="10"/>
          </p:nvPr>
        </p:nvSpPr>
        <p:spPr bwMode="auto"/>
        <p:txBody>
          <a:bodyPr/>
          <a:lstStyle/>
          <a:p>
            <a:pPr>
              <a:defRPr/>
            </a:pPr>
            <a:fld id="{54E07C19-7494-AB40-88A2-03646C361831}" type="datetime1">
              <a:rPr lang="it-IT"/>
              <a:t>26/03/2020</a:t>
            </a:fld>
            <a:endParaRPr lang="fr-FR"/>
          </a:p>
        </p:txBody>
      </p:sp>
      <p:sp>
        <p:nvSpPr>
          <p:cNvPr id="6" name="Espace réservé du pied de page 3"/>
          <p:cNvSpPr>
            <a:spLocks noGrp="1"/>
          </p:cNvSpPr>
          <p:nvPr>
            <p:ph type="ftr" sz="quarter" idx="11"/>
          </p:nvPr>
        </p:nvSpPr>
        <p:spPr bwMode="auto"/>
        <p:txBody>
          <a:bodyPr/>
          <a:lstStyle/>
          <a:p>
            <a:pPr>
              <a:defRPr/>
            </a:pPr>
            <a:r>
              <a:rPr lang="fr-FR"/>
              <a:t>ISAE-SUPAERO</a:t>
            </a:r>
          </a:p>
        </p:txBody>
      </p:sp>
      <p:sp>
        <p:nvSpPr>
          <p:cNvPr id="7" name="Espace réservé du numéro de diapositive 4"/>
          <p:cNvSpPr>
            <a:spLocks noGrp="1"/>
          </p:cNvSpPr>
          <p:nvPr>
            <p:ph type="sldNum" sz="quarter" idx="12"/>
          </p:nvPr>
        </p:nvSpPr>
        <p:spPr bwMode="auto"/>
        <p:txBody>
          <a:bodyPr/>
          <a:lstStyle/>
          <a:p>
            <a:pPr>
              <a:defRPr/>
            </a:pPr>
            <a:fld id="{5E177536-18BF-1743-A360-A4663329E682}" type="slidenum">
              <a:rPr/>
              <a:t>‹#›</a:t>
            </a:fld>
            <a:endParaRPr lang="fr-FR"/>
          </a:p>
        </p:txBody>
      </p:sp>
      <p:grpSp>
        <p:nvGrpSpPr>
          <p:cNvPr id="8" name="Grouper 5"/>
          <p:cNvGrpSpPr/>
          <p:nvPr userDrawn="1"/>
        </p:nvGrpSpPr>
        <p:grpSpPr bwMode="auto">
          <a:xfrm>
            <a:off x="0" y="-12825"/>
            <a:ext cx="12194324" cy="944400"/>
            <a:chOff x="0" y="-12825"/>
            <a:chExt cx="12194324" cy="944400"/>
          </a:xfrm>
        </p:grpSpPr>
        <p:grpSp>
          <p:nvGrpSpPr>
            <p:cNvPr id="9" name="Grouper 6"/>
            <p:cNvGrpSpPr/>
            <p:nvPr userDrawn="1"/>
          </p:nvGrpSpPr>
          <p:grpSpPr bwMode="auto">
            <a:xfrm>
              <a:off x="0" y="2358"/>
              <a:ext cx="1130139" cy="929217"/>
              <a:chOff x="0" y="2358"/>
              <a:chExt cx="1130139" cy="929217"/>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3"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Tree>
  </p:cSld>
  <p:clrMapOvr>
    <a:masterClrMapping/>
  </p:clrMapOvr>
  <p:hf/>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1_Titre seul">
    <p:spTree>
      <p:nvGrpSpPr>
        <p:cNvPr id="1" name=""/>
        <p:cNvGrpSpPr/>
        <p:nvPr/>
      </p:nvGrpSpPr>
      <p:grpSpPr bwMode="auto">
        <a:xfrm>
          <a:off x="0" y="0"/>
          <a:ext cx="0" cy="0"/>
          <a:chOff x="0" y="0"/>
          <a:chExt cx="0" cy="0"/>
        </a:xfrm>
      </p:grpSpPr>
      <p:sp>
        <p:nvSpPr>
          <p:cNvPr id="4" name="Titre 1"/>
          <p:cNvSpPr>
            <a:spLocks noGrp="1"/>
          </p:cNvSpPr>
          <p:nvPr>
            <p:ph type="title" hasCustomPrompt="1"/>
          </p:nvPr>
        </p:nvSpPr>
        <p:spPr bwMode="auto"/>
        <p:txBody>
          <a:bodyPr vert="horz" lIns="91440" tIns="45720" rIns="91440" bIns="45720" rtlCol="0" anchor="ctr">
            <a:normAutofit/>
          </a:bodyPr>
          <a:lstStyle>
            <a:lvl1pPr>
              <a:defRPr lang="fr-FR" b="1"/>
            </a:lvl1pPr>
          </a:lstStyle>
          <a:p>
            <a:pPr lvl="0">
              <a:defRPr/>
            </a:pPr>
            <a:r>
              <a:rPr lang="fr-FR"/>
              <a:t>Cliquez et modifiez le titre</a:t>
            </a:r>
          </a:p>
        </p:txBody>
      </p:sp>
      <p:sp>
        <p:nvSpPr>
          <p:cNvPr id="5" name="Espace réservé de la date 2"/>
          <p:cNvSpPr>
            <a:spLocks noGrp="1"/>
          </p:cNvSpPr>
          <p:nvPr>
            <p:ph type="dt" sz="half" idx="10"/>
          </p:nvPr>
        </p:nvSpPr>
        <p:spPr bwMode="auto"/>
        <p:txBody>
          <a:bodyPr/>
          <a:lstStyle/>
          <a:p>
            <a:pPr>
              <a:defRPr/>
            </a:pPr>
            <a:fld id="{66A50F50-C42D-9948-8325-3F49C89E1103}" type="datetime1">
              <a:rPr lang="it-IT"/>
              <a:t>26/03/2020</a:t>
            </a:fld>
            <a:endParaRPr lang="fr-FR"/>
          </a:p>
        </p:txBody>
      </p:sp>
      <p:sp>
        <p:nvSpPr>
          <p:cNvPr id="6" name="Espace réservé du pied de page 3"/>
          <p:cNvSpPr>
            <a:spLocks noGrp="1"/>
          </p:cNvSpPr>
          <p:nvPr>
            <p:ph type="ftr" sz="quarter" idx="11"/>
          </p:nvPr>
        </p:nvSpPr>
        <p:spPr bwMode="auto"/>
        <p:txBody>
          <a:bodyPr/>
          <a:lstStyle/>
          <a:p>
            <a:pPr>
              <a:defRPr/>
            </a:pPr>
            <a:r>
              <a:rPr lang="fr-FR"/>
              <a:t>ISAE-SUPAERO</a:t>
            </a:r>
          </a:p>
        </p:txBody>
      </p:sp>
      <p:sp>
        <p:nvSpPr>
          <p:cNvPr id="7" name="Espace réservé du numéro de diapositive 4"/>
          <p:cNvSpPr>
            <a:spLocks noGrp="1"/>
          </p:cNvSpPr>
          <p:nvPr>
            <p:ph type="sldNum" sz="quarter" idx="12"/>
          </p:nvPr>
        </p:nvSpPr>
        <p:spPr bwMode="auto"/>
        <p:txBody>
          <a:bodyPr/>
          <a:lstStyle/>
          <a:p>
            <a:pPr>
              <a:defRPr/>
            </a:pPr>
            <a:fld id="{5E177536-18BF-1743-A360-A4663329E682}" type="slidenum">
              <a:rPr/>
              <a:t>‹#›</a:t>
            </a:fld>
            <a:endParaRPr lang="fr-FR"/>
          </a:p>
        </p:txBody>
      </p:sp>
      <p:grpSp>
        <p:nvGrpSpPr>
          <p:cNvPr id="8" name="Grouper 5"/>
          <p:cNvGrpSpPr/>
          <p:nvPr userDrawn="1"/>
        </p:nvGrpSpPr>
        <p:grpSpPr bwMode="auto">
          <a:xfrm>
            <a:off x="0" y="-12825"/>
            <a:ext cx="12194324" cy="6460415"/>
            <a:chOff x="0" y="-12825"/>
            <a:chExt cx="12194324" cy="6460415"/>
          </a:xfrm>
        </p:grpSpPr>
        <p:grpSp>
          <p:nvGrpSpPr>
            <p:cNvPr id="9" name="Grouper 6"/>
            <p:cNvGrpSpPr/>
            <p:nvPr userDrawn="1"/>
          </p:nvGrpSpPr>
          <p:grpSpPr bwMode="auto">
            <a:xfrm>
              <a:off x="0" y="2358"/>
              <a:ext cx="6887394" cy="6445232"/>
              <a:chOff x="0" y="2358"/>
              <a:chExt cx="6887394" cy="6445232"/>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3" name="Forme libre 9"/>
              <p:cNvSpPr/>
              <p:nvPr userDrawn="1"/>
            </p:nvSpPr>
            <p:spPr bwMode="auto">
              <a:xfrm>
                <a:off x="655760" y="326983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4" name="Forme libre 9"/>
              <p:cNvSpPr/>
              <p:nvPr userDrawn="1"/>
            </p:nvSpPr>
            <p:spPr bwMode="auto">
              <a:xfrm>
                <a:off x="664626" y="600462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5" name="Forme libre 9"/>
              <p:cNvSpPr/>
              <p:nvPr userDrawn="1"/>
            </p:nvSpPr>
            <p:spPr bwMode="auto">
              <a:xfrm>
                <a:off x="6421882" y="6054121"/>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6" name="Forme libre 9"/>
              <p:cNvSpPr/>
              <p:nvPr userDrawn="1"/>
            </p:nvSpPr>
            <p:spPr bwMode="auto">
              <a:xfrm>
                <a:off x="6410809" y="3240775"/>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7"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8" name="CustomShape 11"/>
          <p:cNvSpPr/>
          <p:nvPr userDrawn="1"/>
        </p:nvSpPr>
        <p:spPr bwMode="auto">
          <a:xfrm rot="16199998">
            <a:off x="-917772" y="2124270"/>
            <a:ext cx="2412624"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algn="ctr">
              <a:lnSpc>
                <a:spcPct val="100000"/>
              </a:lnSpc>
              <a:defRPr/>
            </a:pPr>
            <a:r>
              <a:rPr lang="fr-FR" sz="2000" b="1" i="0" strike="noStrike" spc="-1">
                <a:solidFill>
                  <a:srgbClr val="9B9B9B"/>
                </a:solidFill>
                <a:latin typeface="Arial" panose="020B0604020202020204"/>
                <a:ea typeface="Arial" panose="020B0604020202020204"/>
              </a:rPr>
              <a:t>AXE INTERNE</a:t>
            </a:r>
            <a:endParaRPr lang="fr-FR" sz="2000" b="1" i="0" strike="noStrike" spc="-1">
              <a:latin typeface="Arial" panose="020B0604020202020204"/>
              <a:ea typeface="Arial" panose="020B0604020202020204"/>
            </a:endParaRPr>
          </a:p>
        </p:txBody>
      </p:sp>
      <p:sp>
        <p:nvSpPr>
          <p:cNvPr id="19" name="CustomShape 11"/>
          <p:cNvSpPr/>
          <p:nvPr userDrawn="1"/>
        </p:nvSpPr>
        <p:spPr bwMode="auto">
          <a:xfrm rot="16199998">
            <a:off x="-932698" y="4827020"/>
            <a:ext cx="2422525"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lvl="0" algn="ctr">
              <a:lnSpc>
                <a:spcPct val="100000"/>
              </a:lnSpc>
              <a:defRPr/>
            </a:pPr>
            <a:r>
              <a:rPr lang="fr-FR" sz="2000" b="1" i="0" strike="noStrike" spc="-1">
                <a:solidFill>
                  <a:srgbClr val="9B9B9B"/>
                </a:solidFill>
                <a:latin typeface="Arial" panose="020B0604020202020204"/>
                <a:ea typeface="Arial" panose="020B0604020202020204"/>
              </a:rPr>
              <a:t>AXE EXTERNE</a:t>
            </a:r>
          </a:p>
        </p:txBody>
      </p:sp>
      <p:sp>
        <p:nvSpPr>
          <p:cNvPr id="20" name="CustomShape 14"/>
          <p:cNvSpPr/>
          <p:nvPr userDrawn="1"/>
        </p:nvSpPr>
        <p:spPr bwMode="auto">
          <a:xfrm rot="20845800">
            <a:off x="1173756" y="1782540"/>
            <a:ext cx="4489973" cy="1270438"/>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a:solidFill>
                  <a:schemeClr val="bg1">
                    <a:lumMod val="95000"/>
                  </a:schemeClr>
                </a:solidFill>
                <a:latin typeface="Arial" panose="020B0604020202020204"/>
                <a:ea typeface="Arial" panose="020B0604020202020204"/>
              </a:rPr>
              <a:t>FORCES</a:t>
            </a:r>
            <a:endParaRPr lang="fr-FR" sz="6000" b="0" strike="noStrike" spc="-1">
              <a:solidFill>
                <a:schemeClr val="bg1">
                  <a:lumMod val="95000"/>
                </a:schemeClr>
              </a:solidFill>
              <a:latin typeface="Arial" panose="020B0604020202020204"/>
            </a:endParaRPr>
          </a:p>
        </p:txBody>
      </p:sp>
      <p:sp>
        <p:nvSpPr>
          <p:cNvPr id="21" name="CustomShape 15"/>
          <p:cNvSpPr/>
          <p:nvPr userDrawn="1"/>
        </p:nvSpPr>
        <p:spPr bwMode="auto">
          <a:xfrm rot="20845800">
            <a:off x="7343923" y="4844555"/>
            <a:ext cx="3526200"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a:solidFill>
                  <a:schemeClr val="bg1">
                    <a:lumMod val="95000"/>
                  </a:schemeClr>
                </a:solidFill>
                <a:latin typeface="Arial" panose="020B0604020202020204"/>
                <a:ea typeface="Arial" panose="020B0604020202020204"/>
              </a:rPr>
              <a:t>MENACES</a:t>
            </a:r>
            <a:endParaRPr>
              <a:solidFill>
                <a:schemeClr val="bg1">
                  <a:lumMod val="95000"/>
                </a:schemeClr>
              </a:solidFill>
              <a:latin typeface="Arial" panose="020B0604020202020204"/>
            </a:endParaRPr>
          </a:p>
        </p:txBody>
      </p:sp>
      <p:sp>
        <p:nvSpPr>
          <p:cNvPr id="22" name="CustomShape 16"/>
          <p:cNvSpPr/>
          <p:nvPr userDrawn="1"/>
        </p:nvSpPr>
        <p:spPr bwMode="auto">
          <a:xfrm rot="20845800">
            <a:off x="6999444" y="2005395"/>
            <a:ext cx="4862771"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a:solidFill>
                  <a:schemeClr val="bg1">
                    <a:lumMod val="95000"/>
                  </a:schemeClr>
                </a:solidFill>
                <a:latin typeface="Arial" panose="020B0604020202020204"/>
                <a:ea typeface="Arial" panose="020B0604020202020204"/>
              </a:rPr>
              <a:t>FAIBLESSES</a:t>
            </a:r>
            <a:r>
              <a:rPr lang="fr-FR" sz="8000" b="1" strike="noStrike" spc="-1">
                <a:solidFill>
                  <a:schemeClr val="bg1">
                    <a:lumMod val="95000"/>
                  </a:schemeClr>
                </a:solidFill>
                <a:latin typeface="Arial" panose="020B0604020202020204"/>
                <a:ea typeface="Arial" panose="020B0604020202020204"/>
              </a:rPr>
              <a:t> </a:t>
            </a:r>
            <a:endParaRPr>
              <a:solidFill>
                <a:schemeClr val="bg1">
                  <a:lumMod val="95000"/>
                </a:schemeClr>
              </a:solidFill>
              <a:latin typeface="Arial" panose="020B0604020202020204"/>
            </a:endParaRPr>
          </a:p>
        </p:txBody>
      </p:sp>
      <p:sp>
        <p:nvSpPr>
          <p:cNvPr id="23" name="CustomShape 17"/>
          <p:cNvSpPr/>
          <p:nvPr userDrawn="1"/>
        </p:nvSpPr>
        <p:spPr bwMode="auto">
          <a:xfrm rot="20845800">
            <a:off x="464232" y="4660024"/>
            <a:ext cx="6012665"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a:solidFill>
                  <a:schemeClr val="bg1">
                    <a:lumMod val="95000"/>
                  </a:schemeClr>
                </a:solidFill>
                <a:latin typeface="Arial" panose="020B0604020202020204"/>
                <a:ea typeface="Arial" panose="020B0604020202020204"/>
              </a:rPr>
              <a:t>OPPORTUNITES</a:t>
            </a:r>
            <a:endParaRPr>
              <a:solidFill>
                <a:schemeClr val="bg1">
                  <a:lumMod val="95000"/>
                </a:schemeClr>
              </a:solidFill>
              <a:latin typeface="Arial" panose="020B0604020202020204"/>
            </a:endParaRPr>
          </a:p>
        </p:txBody>
      </p:sp>
      <p:sp>
        <p:nvSpPr>
          <p:cNvPr id="24" name="Espace réservé du contenu 14"/>
          <p:cNvSpPr>
            <a:spLocks noGrp="1"/>
          </p:cNvSpPr>
          <p:nvPr>
            <p:ph sz="quarter" idx="13" hasCustomPrompt="1"/>
          </p:nvPr>
        </p:nvSpPr>
        <p:spPr bwMode="auto">
          <a:xfrm>
            <a:off x="690548" y="1201547"/>
            <a:ext cx="5524500" cy="2422525"/>
          </a:xfrm>
          <a:prstGeom prst="rect">
            <a:avLst/>
          </a:prstGeom>
          <a:noFill/>
          <a:ln>
            <a:noFill/>
          </a:ln>
        </p:spPr>
        <p:txBody>
          <a:bodyPr anchor="ctr">
            <a:normAutofit/>
          </a:bodyPr>
          <a:lstStyle>
            <a:lvl1pPr algn="l">
              <a:defRPr sz="2000">
                <a:latin typeface="Arial" panose="020B0604020202020204"/>
                <a:ea typeface="Arial" panose="020B0604020202020204"/>
              </a:defRPr>
            </a:lvl1pPr>
          </a:lstStyle>
          <a:p>
            <a:pPr lvl="0">
              <a:defRPr/>
            </a:pPr>
            <a:r>
              <a:rPr lang="fr-FR"/>
              <a:t>Cliquez pour modifier les styles du texte du masque</a:t>
            </a:r>
          </a:p>
        </p:txBody>
      </p:sp>
      <p:sp>
        <p:nvSpPr>
          <p:cNvPr id="25" name="Espace réservé du contenu 14"/>
          <p:cNvSpPr>
            <a:spLocks noGrp="1"/>
          </p:cNvSpPr>
          <p:nvPr>
            <p:ph sz="quarter" idx="14" hasCustomPrompt="1"/>
          </p:nvPr>
        </p:nvSpPr>
        <p:spPr bwMode="auto">
          <a:xfrm>
            <a:off x="6429670" y="1174342"/>
            <a:ext cx="5524500" cy="2422525"/>
          </a:xfrm>
          <a:prstGeom prst="rect">
            <a:avLst/>
          </a:prstGeom>
          <a:noFill/>
        </p:spPr>
        <p:txBody>
          <a:bodyPr anchor="ctr">
            <a:normAutofit/>
          </a:bodyPr>
          <a:lstStyle>
            <a:lvl1pPr algn="l">
              <a:defRPr sz="2000">
                <a:latin typeface="Arial" panose="020B0604020202020204"/>
                <a:ea typeface="Arial" panose="020B0604020202020204"/>
              </a:defRPr>
            </a:lvl1pPr>
          </a:lstStyle>
          <a:p>
            <a:pPr lvl="0">
              <a:defRPr/>
            </a:pPr>
            <a:r>
              <a:rPr lang="fr-FR"/>
              <a:t>Cliquez pour modifier les styles du texte du masque</a:t>
            </a:r>
          </a:p>
        </p:txBody>
      </p:sp>
      <p:sp>
        <p:nvSpPr>
          <p:cNvPr id="26" name="Espace réservé du contenu 14"/>
          <p:cNvSpPr>
            <a:spLocks noGrp="1"/>
          </p:cNvSpPr>
          <p:nvPr>
            <p:ph sz="quarter" idx="15" hasCustomPrompt="1"/>
          </p:nvPr>
        </p:nvSpPr>
        <p:spPr bwMode="auto">
          <a:xfrm>
            <a:off x="6434010" y="3983032"/>
            <a:ext cx="5524500" cy="2422525"/>
          </a:xfrm>
          <a:prstGeom prst="rect">
            <a:avLst/>
          </a:prstGeom>
          <a:noFill/>
        </p:spPr>
        <p:txBody>
          <a:bodyPr anchor="ctr">
            <a:normAutofit/>
          </a:bodyPr>
          <a:lstStyle>
            <a:lvl1pPr algn="l">
              <a:defRPr sz="2000">
                <a:latin typeface="Arial" panose="020B0604020202020204"/>
                <a:ea typeface="Arial" panose="020B0604020202020204"/>
              </a:defRPr>
            </a:lvl1pPr>
          </a:lstStyle>
          <a:p>
            <a:pPr lvl="0">
              <a:defRPr/>
            </a:pPr>
            <a:r>
              <a:rPr lang="fr-FR"/>
              <a:t>Cliquez pour modifier les styles du texte du masque</a:t>
            </a:r>
          </a:p>
        </p:txBody>
      </p:sp>
      <p:sp>
        <p:nvSpPr>
          <p:cNvPr id="27" name="Espace réservé du contenu 14"/>
          <p:cNvSpPr>
            <a:spLocks noGrp="1"/>
          </p:cNvSpPr>
          <p:nvPr>
            <p:ph sz="quarter" idx="16" hasCustomPrompt="1"/>
          </p:nvPr>
        </p:nvSpPr>
        <p:spPr bwMode="auto">
          <a:xfrm>
            <a:off x="664626" y="3923014"/>
            <a:ext cx="5524500" cy="2422525"/>
          </a:xfrm>
          <a:prstGeom prst="rect">
            <a:avLst/>
          </a:prstGeom>
          <a:noFill/>
        </p:spPr>
        <p:txBody>
          <a:bodyPr anchor="ctr">
            <a:normAutofit/>
          </a:bodyPr>
          <a:lstStyle>
            <a:lvl1pPr algn="l">
              <a:defRPr sz="2000">
                <a:solidFill>
                  <a:schemeClr val="tx1"/>
                </a:solidFill>
                <a:latin typeface="Arial" panose="020B0604020202020204"/>
                <a:ea typeface="Arial" panose="020B0604020202020204"/>
              </a:defRPr>
            </a:lvl1pPr>
          </a:lstStyle>
          <a:p>
            <a:pPr lvl="0">
              <a:defRPr/>
            </a:pPr>
            <a:r>
              <a:rPr lang="fr-FR"/>
              <a:t>Cliquez pour modifier les styles du texte du masque</a:t>
            </a:r>
          </a:p>
        </p:txBody>
      </p:sp>
    </p:spTree>
  </p:cSld>
  <p:clrMapOvr>
    <a:masterClrMapping/>
  </p:clrMapOvr>
  <p:hf/>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Titre image perso">
    <p:bg>
      <p:bgPr>
        <a:blipFill>
          <a:blip r:embed="rId2"/>
          <a:srcRect t="9677" b="9676"/>
          <a:stretch>
            <a:fillRect/>
          </a:stretch>
        </a:blipFill>
        <a:effectLst/>
      </p:bgPr>
    </p:bg>
    <p:spTree>
      <p:nvGrpSpPr>
        <p:cNvPr id="1" name=""/>
        <p:cNvGrpSpPr/>
        <p:nvPr/>
      </p:nvGrpSpPr>
      <p:grpSpPr bwMode="auto">
        <a:xfrm>
          <a:off x="0" y="0"/>
          <a:ext cx="0" cy="0"/>
          <a:chOff x="0" y="0"/>
          <a:chExt cx="0" cy="0"/>
        </a:xfrm>
      </p:grpSpPr>
      <p:sp>
        <p:nvSpPr>
          <p:cNvPr id="4" name="Espace réservé pour une image  31"/>
          <p:cNvSpPr>
            <a:spLocks noGrp="1"/>
          </p:cNvSpPr>
          <p:nvPr>
            <p:ph type="pic" sz="quarter" idx="11" hasCustomPrompt="1"/>
          </p:nvPr>
        </p:nvSpPr>
        <p:spPr bwMode="auto">
          <a:xfrm>
            <a:off x="0" y="-3627783"/>
            <a:ext cx="12576175" cy="6858000"/>
          </a:xfrm>
        </p:spPr>
        <p:txBody>
          <a:bodyPr anchor="t"/>
          <a:lstStyle>
            <a:lvl1pPr marL="0" indent="0">
              <a:buNone/>
              <a:defRPr/>
            </a:lvl1pPr>
          </a:lstStyle>
          <a:p>
            <a:pPr>
              <a:defRPr/>
            </a:pPr>
            <a:r>
              <a:rPr lang="fr-FR"/>
              <a:t>(1) Cliquez sur l’icône d’image pour ajouter une photographie, (2) cliquez si nécessaire sur « rétablir » pour remettre l’image derrière le fond (3) déplacez et cadrez l’image en fonction des besoins (4) Rognez l’image si nécessaire (à la présentation l’image est automatiquement rognée aux limites de la planche. </a:t>
            </a:r>
          </a:p>
          <a:p>
            <a:pPr>
              <a:defRPr/>
            </a:pPr>
            <a:endParaRPr lang="fr-FR"/>
          </a:p>
        </p:txBody>
      </p:sp>
      <p:sp>
        <p:nvSpPr>
          <p:cNvPr id="5" name="Espace réservé du texte 34"/>
          <p:cNvSpPr>
            <a:spLocks noGrp="1"/>
          </p:cNvSpPr>
          <p:nvPr>
            <p:ph type="body" sz="quarter" idx="12"/>
          </p:nvPr>
        </p:nvSpPr>
        <p:spPr bwMode="auto">
          <a:xfrm>
            <a:off x="0" y="-1587"/>
            <a:ext cx="12192000" cy="6858000"/>
          </a:xfrm>
          <a:prstGeom prst="rect">
            <a:avLst/>
          </a:prstGeom>
          <a:blipFill>
            <a:blip r:embed="rId3"/>
            <a:stretch>
              <a:fillRect/>
            </a:stretch>
          </a:blipFill>
        </p:spPr>
        <p:txBody>
          <a:bodyPr anchor="b">
            <a:normAutofit/>
          </a:bodyPr>
          <a:lstStyle>
            <a:lvl1pPr>
              <a:defRPr sz="100">
                <a:solidFill>
                  <a:srgbClr val="002060"/>
                </a:solidFill>
              </a:defRPr>
            </a:lvl1pPr>
          </a:lstStyle>
          <a:p>
            <a:pPr marL="228600" marR="0" lvl="0" indent="-228600" algn="l" defTabSz="914400">
              <a:lnSpc>
                <a:spcPct val="90000"/>
              </a:lnSpc>
              <a:spcBef>
                <a:spcPts val="1000"/>
              </a:spcBef>
              <a:spcAft>
                <a:spcPts val="0"/>
              </a:spcAft>
              <a:buClrTx/>
              <a:buSzTx/>
              <a:buFont typeface="Arial" panose="020B0604020202020204"/>
              <a:buNone/>
              <a:defRPr/>
            </a:pPr>
            <a:endParaRPr lang="fr-FR"/>
          </a:p>
        </p:txBody>
      </p:sp>
      <p:sp>
        <p:nvSpPr>
          <p:cNvPr id="6" name="Titre 1"/>
          <p:cNvSpPr>
            <a:spLocks noGrp="1"/>
          </p:cNvSpPr>
          <p:nvPr>
            <p:ph type="title" hasCustomPrompt="1"/>
          </p:nvPr>
        </p:nvSpPr>
        <p:spPr bwMode="auto">
          <a:xfrm>
            <a:off x="451788" y="2061647"/>
            <a:ext cx="6291912" cy="906450"/>
          </a:xfrm>
        </p:spPr>
        <p:txBody>
          <a:bodyPr>
            <a:noAutofit/>
          </a:bodyPr>
          <a:lstStyle>
            <a:lvl1pPr algn="l">
              <a:defRPr sz="3200" b="1">
                <a:solidFill>
                  <a:schemeClr val="bg1"/>
                </a:solidFill>
                <a:latin typeface="Georgia" panose="02040502050405020303"/>
                <a:ea typeface="Georgia" panose="02040502050405020303"/>
              </a:defRPr>
            </a:lvl1pPr>
          </a:lstStyle>
          <a:p>
            <a:pPr>
              <a:defRPr/>
            </a:pPr>
            <a:r>
              <a:rPr lang="fr-FR"/>
              <a:t>Cliquez et modifiez le titre</a:t>
            </a:r>
          </a:p>
        </p:txBody>
      </p:sp>
      <p:pic>
        <p:nvPicPr>
          <p:cNvPr id="7" name="Image 6"/>
          <p:cNvPicPr/>
          <p:nvPr userDrawn="1"/>
        </p:nvPicPr>
        <p:blipFill>
          <a:blip r:embed="rId4"/>
          <a:stretch>
            <a:fillRect/>
          </a:stretch>
        </p:blipFill>
        <p:spPr bwMode="auto">
          <a:xfrm>
            <a:off x="9626600" y="5185847"/>
            <a:ext cx="1716329" cy="1041502"/>
          </a:xfrm>
          <a:prstGeom prst="rect">
            <a:avLst/>
          </a:prstGeom>
          <a:ln>
            <a:noFill/>
          </a:ln>
        </p:spPr>
      </p:pic>
      <p:sp>
        <p:nvSpPr>
          <p:cNvPr id="8" name="Rectangle 8"/>
          <p:cNvSpPr/>
          <p:nvPr userDrawn="1"/>
        </p:nvSpPr>
        <p:spPr bwMode="auto">
          <a:xfrm>
            <a:off x="0" y="28357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9" name="Espace réservé du contenu 10"/>
          <p:cNvSpPr>
            <a:spLocks noGrp="1"/>
          </p:cNvSpPr>
          <p:nvPr>
            <p:ph sz="quarter" idx="13" hasCustomPrompt="1"/>
          </p:nvPr>
        </p:nvSpPr>
        <p:spPr bwMode="auto">
          <a:xfrm>
            <a:off x="452438" y="2968625"/>
            <a:ext cx="546576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a:t>Cliquez pour modifier les styles du texte du masque</a:t>
            </a:r>
          </a:p>
        </p:txBody>
      </p:sp>
    </p:spTree>
  </p:cSld>
  <p:clrMapOvr>
    <a:masterClrMapping/>
  </p:clrMapOvr>
  <p:hf/>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Titre sans image">
    <p:bg>
      <p:bgPr>
        <a:blipFill>
          <a:blip r:embed="rId2"/>
          <a:srcRect t="9677" b="9676"/>
          <a:stretch>
            <a:fillRect/>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hasCustomPrompt="1"/>
          </p:nvPr>
        </p:nvSpPr>
        <p:spPr bwMode="auto">
          <a:xfrm>
            <a:off x="452438" y="2060848"/>
            <a:ext cx="6234112" cy="906450"/>
          </a:xfrm>
        </p:spPr>
        <p:txBody>
          <a:bodyPr vert="horz" lIns="91440" tIns="45720" rIns="91440" bIns="45720" rtlCol="0" anchor="ctr">
            <a:noAutofit/>
          </a:bodyPr>
          <a:lstStyle>
            <a:lvl1pPr>
              <a:defRPr lang="fr-FR" sz="3200" b="1">
                <a:solidFill>
                  <a:schemeClr val="bg1"/>
                </a:solidFill>
                <a:latin typeface="Georgia" panose="02040502050405020303"/>
                <a:ea typeface="Georgia" panose="02040502050405020303"/>
              </a:defRPr>
            </a:lvl1pPr>
          </a:lstStyle>
          <a:p>
            <a:pPr marL="0" lvl="0" algn="l">
              <a:defRPr/>
            </a:pPr>
            <a:r>
              <a:rPr lang="fr-FR"/>
              <a:t>Cliquez et modifiez le titre</a:t>
            </a:r>
          </a:p>
        </p:txBody>
      </p:sp>
      <p:sp>
        <p:nvSpPr>
          <p:cNvPr id="5" name="Rectangle 6"/>
          <p:cNvSpPr/>
          <p:nvPr userDrawn="1"/>
        </p:nvSpPr>
        <p:spPr bwMode="auto">
          <a:xfrm>
            <a:off x="0" y="28357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6" name="Espace réservé du contenu 10"/>
          <p:cNvSpPr>
            <a:spLocks noGrp="1"/>
          </p:cNvSpPr>
          <p:nvPr>
            <p:ph sz="quarter" idx="13" hasCustomPrompt="1"/>
          </p:nvPr>
        </p:nvSpPr>
        <p:spPr bwMode="auto">
          <a:xfrm>
            <a:off x="452438" y="2968625"/>
            <a:ext cx="546576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a:t>Cliquez pour modifier les styles du texte du masque</a:t>
            </a:r>
          </a:p>
        </p:txBody>
      </p:sp>
      <p:pic>
        <p:nvPicPr>
          <p:cNvPr id="7" name="Image 6"/>
          <p:cNvPicPr/>
          <p:nvPr userDrawn="1"/>
        </p:nvPicPr>
        <p:blipFill>
          <a:blip r:embed="rId3"/>
          <a:stretch>
            <a:fillRect/>
          </a:stretch>
        </p:blipFill>
        <p:spPr bwMode="auto">
          <a:xfrm>
            <a:off x="9626600" y="5185847"/>
            <a:ext cx="1716329" cy="1041502"/>
          </a:xfrm>
          <a:prstGeom prst="rect">
            <a:avLst/>
          </a:prstGeom>
          <a:ln>
            <a:noFill/>
          </a:ln>
        </p:spPr>
      </p:pic>
    </p:spTree>
  </p:cSld>
  <p:clrMapOvr>
    <a:masterClrMapping/>
  </p:clrMapOvr>
  <p:hf/>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Titre intermédiaire">
    <p:bg>
      <p:bgPr>
        <a:blipFill>
          <a:blip r:embed="rId2"/>
          <a:stretch>
            <a:fillRect/>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hasCustomPrompt="1"/>
          </p:nvPr>
        </p:nvSpPr>
        <p:spPr bwMode="auto">
          <a:xfrm>
            <a:off x="1130300" y="2146299"/>
            <a:ext cx="10648012" cy="694797"/>
          </a:xfrm>
        </p:spPr>
        <p:txBody>
          <a:bodyPr/>
          <a:lstStyle>
            <a:lvl1pPr algn="l">
              <a:defRPr lang="fr-FR" sz="3000" b="1">
                <a:solidFill>
                  <a:schemeClr val="bg1"/>
                </a:solidFill>
                <a:latin typeface="Georgia" panose="02040502050405020303"/>
                <a:ea typeface="Georgia" panose="02040502050405020303"/>
              </a:defRPr>
            </a:lvl1pPr>
          </a:lstStyle>
          <a:p>
            <a:pPr lvl="0" algn="l">
              <a:defRPr/>
            </a:pPr>
            <a:r>
              <a:rPr lang="fr-FR"/>
              <a:t>Cliquez et modifiez le titre</a:t>
            </a:r>
          </a:p>
        </p:txBody>
      </p:sp>
      <p:sp>
        <p:nvSpPr>
          <p:cNvPr id="5" name="Rectangle 5"/>
          <p:cNvSpPr/>
          <p:nvPr userDrawn="1"/>
        </p:nvSpPr>
        <p:spPr bwMode="auto">
          <a:xfrm>
            <a:off x="1181099" y="28230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6" name="Espace réservé du contenu 7"/>
          <p:cNvSpPr>
            <a:spLocks noGrp="1"/>
          </p:cNvSpPr>
          <p:nvPr>
            <p:ph sz="quarter" idx="13" hasCustomPrompt="1"/>
          </p:nvPr>
        </p:nvSpPr>
        <p:spPr bwMode="auto">
          <a:xfrm>
            <a:off x="1181099" y="2997200"/>
            <a:ext cx="5676900" cy="1816100"/>
          </a:xfrm>
        </p:spPr>
        <p:txBody>
          <a:bodyPr/>
          <a:lstStyle>
            <a:lvl1pPr marL="228600" indent="-228600">
              <a:buNone/>
              <a:defRPr lang="fr-FR" sz="2600" b="0" i="1">
                <a:solidFill>
                  <a:schemeClr val="bg1"/>
                </a:solidFill>
                <a:latin typeface="Georgia" panose="02040502050405020303"/>
                <a:ea typeface="Georgia" panose="02040502050405020303"/>
              </a:defRPr>
            </a:lvl1pPr>
          </a:lstStyle>
          <a:p>
            <a:pPr marL="0" lvl="0" indent="0">
              <a:defRPr/>
            </a:pPr>
            <a:r>
              <a:rPr lang="fr-FR"/>
              <a:t>Cliquez pour modifier les styles du texte du masque</a:t>
            </a:r>
          </a:p>
        </p:txBody>
      </p:sp>
    </p:spTree>
  </p:cSld>
  <p:clrMapOvr>
    <a:masterClrMapping/>
  </p:clrMapOvr>
  <p:hf/>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obj" preserve="1" userDrawn="1">
  <p:cSld name="Titre et contenu">
    <p:spTree>
      <p:nvGrpSpPr>
        <p:cNvPr id="1" name=""/>
        <p:cNvGrpSpPr/>
        <p:nvPr/>
      </p:nvGrpSpPr>
      <p:grpSpPr bwMode="auto">
        <a:xfrm>
          <a:off x="0" y="0"/>
          <a:ext cx="0" cy="0"/>
          <a:chOff x="0" y="0"/>
          <a:chExt cx="0" cy="0"/>
        </a:xfrm>
      </p:grpSpPr>
      <p:sp>
        <p:nvSpPr>
          <p:cNvPr id="4" name="Forme libre 18"/>
          <p:cNvSpPr/>
          <p:nvPr userDrawn="1"/>
        </p:nvSpPr>
        <p:spPr bwMode="auto">
          <a:xfrm>
            <a:off x="-4712" y="-2356"/>
            <a:ext cx="256890"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nvGrpSpPr>
          <p:cNvPr id="5" name="Grouper 13"/>
          <p:cNvGrpSpPr/>
          <p:nvPr userDrawn="1"/>
        </p:nvGrpSpPr>
        <p:grpSpPr bwMode="auto">
          <a:xfrm>
            <a:off x="0" y="136313"/>
            <a:ext cx="1128128" cy="799613"/>
            <a:chOff x="0" y="136313"/>
            <a:chExt cx="1128128" cy="804749"/>
          </a:xfrm>
        </p:grpSpPr>
        <p:sp>
          <p:nvSpPr>
            <p:cNvPr id="6"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sp>
          <p:nvSpPr>
            <p:cNvPr id="7"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sp>
        <p:nvSpPr>
          <p:cNvPr id="8" name="Forme libre 14"/>
          <p:cNvSpPr/>
          <p:nvPr userDrawn="1"/>
        </p:nvSpPr>
        <p:spPr bwMode="auto">
          <a:xfrm>
            <a:off x="166315" y="-3159"/>
            <a:ext cx="12025685"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sp>
        <p:nvSpPr>
          <p:cNvPr id="9" name="Titre 1"/>
          <p:cNvSpPr>
            <a:spLocks noGrp="1"/>
          </p:cNvSpPr>
          <p:nvPr userDrawn="1">
            <p:ph type="title" hasCustomPrompt="1"/>
          </p:nvPr>
        </p:nvSpPr>
        <p:spPr bwMode="auto">
          <a:xfrm>
            <a:off x="656493" y="-1"/>
            <a:ext cx="11535507" cy="935513"/>
          </a:xfrm>
        </p:spPr>
        <p:txBody>
          <a:bodyPr anchor="ctr"/>
          <a:lstStyle>
            <a:lvl1pPr>
              <a:defRPr>
                <a:solidFill>
                  <a:schemeClr val="bg1"/>
                </a:solidFill>
                <a:latin typeface="Arial" panose="020B0604020202020204"/>
                <a:ea typeface="Arial" panose="020B0604020202020204"/>
              </a:defRPr>
            </a:lvl1pPr>
          </a:lstStyle>
          <a:p>
            <a:pPr>
              <a:defRPr/>
            </a:pPr>
            <a:r>
              <a:rPr lang="fr-FR"/>
              <a:t>Cliquez et modifiez le titre</a:t>
            </a:r>
          </a:p>
        </p:txBody>
      </p:sp>
      <p:sp>
        <p:nvSpPr>
          <p:cNvPr id="10" name="Espace réservé du contenu 2"/>
          <p:cNvSpPr>
            <a:spLocks noGrp="1"/>
          </p:cNvSpPr>
          <p:nvPr userDrawn="1">
            <p:ph idx="1" hasCustomPrompt="1"/>
          </p:nvPr>
        </p:nvSpPr>
        <p:spPr bwMode="auto">
          <a:xfrm>
            <a:off x="465513" y="1535723"/>
            <a:ext cx="11492025" cy="4641240"/>
          </a:xfrm>
        </p:spPr>
        <p:txBody>
          <a:bodyPr>
            <a:normAutofit/>
          </a:bodyPr>
          <a:lstStyle>
            <a:lvl1pPr>
              <a:defRPr sz="3600">
                <a:latin typeface="Arial" panose="020B0604020202020204"/>
                <a:ea typeface="Arial" panose="020B0604020202020204"/>
              </a:defRPr>
            </a:lvl1pPr>
            <a:lvl2pPr>
              <a:defRPr sz="3200">
                <a:latin typeface="Arial" panose="020B0604020202020204"/>
                <a:ea typeface="Arial" panose="020B0604020202020204"/>
              </a:defRPr>
            </a:lvl2pPr>
            <a:lvl3pPr>
              <a:defRPr sz="2800">
                <a:latin typeface="Arial" panose="020B0604020202020204"/>
                <a:ea typeface="Arial" panose="020B0604020202020204"/>
              </a:defRPr>
            </a:lvl3pPr>
            <a:lvl4pPr>
              <a:defRPr sz="2400">
                <a:latin typeface="Arial" panose="020B0604020202020204"/>
                <a:ea typeface="Arial" panose="020B0604020202020204"/>
              </a:defRPr>
            </a:lvl4pPr>
            <a:lvl5pPr>
              <a:defRPr sz="2400">
                <a:latin typeface="Arial" panose="020B0604020202020204"/>
                <a:ea typeface="Arial" panose="020B0604020202020204"/>
              </a:defRPr>
            </a:lvl5pPr>
          </a:lstStyle>
          <a:p>
            <a:pPr lvl="0">
              <a:defRPr/>
            </a:pPr>
            <a:r>
              <a:rPr lang="fr-FR"/>
              <a:t>Cliquez pour modifier les styles du texte du masque</a:t>
            </a:r>
          </a:p>
          <a:p>
            <a:pPr lvl="1">
              <a:defRPr/>
            </a:pPr>
            <a:r>
              <a:rPr lang="fr-FR"/>
              <a:t>Deuxième niveau</a:t>
            </a:r>
          </a:p>
          <a:p>
            <a:pPr lvl="2">
              <a:defRPr/>
            </a:pPr>
            <a:r>
              <a:rPr lang="fr-FR"/>
              <a:t>Troisième niveau</a:t>
            </a:r>
          </a:p>
          <a:p>
            <a:pPr lvl="3">
              <a:defRPr/>
            </a:pPr>
            <a:r>
              <a:rPr lang="fr-FR"/>
              <a:t>Quatrième niveau</a:t>
            </a:r>
          </a:p>
          <a:p>
            <a:pPr lvl="4">
              <a:defRPr/>
            </a:pPr>
            <a:r>
              <a:rPr lang="fr-FR"/>
              <a:t>Cinquième niveau</a:t>
            </a:r>
          </a:p>
        </p:txBody>
      </p:sp>
      <p:sp>
        <p:nvSpPr>
          <p:cNvPr id="11" name="Espace réservé de la date 3"/>
          <p:cNvSpPr>
            <a:spLocks noGrp="1"/>
          </p:cNvSpPr>
          <p:nvPr userDrawn="1">
            <p:ph type="dt" sz="half" idx="10"/>
          </p:nvPr>
        </p:nvSpPr>
        <p:spPr bwMode="auto">
          <a:xfrm>
            <a:off x="0" y="6492875"/>
            <a:ext cx="2743200" cy="365125"/>
          </a:xfrm>
        </p:spPr>
        <p:txBody>
          <a:bodyPr/>
          <a:lstStyle>
            <a:lvl1pPr>
              <a:defRPr>
                <a:latin typeface="Arial" panose="020B0604020202020204"/>
                <a:ea typeface="Arial" panose="020B0604020202020204"/>
              </a:defRPr>
            </a:lvl1pPr>
          </a:lstStyle>
          <a:p>
            <a:pPr>
              <a:defRPr/>
            </a:pPr>
            <a:fld id="{571799DC-901E-B14A-8054-0AE0FDF86F9C}" type="datetime1">
              <a:rPr lang="it-IT"/>
              <a:t>26/03/2020</a:t>
            </a:fld>
            <a:endParaRPr lang="fr-FR"/>
          </a:p>
        </p:txBody>
      </p:sp>
      <p:sp>
        <p:nvSpPr>
          <p:cNvPr id="12" name="Espace réservé du pied de page 4"/>
          <p:cNvSpPr>
            <a:spLocks noGrp="1"/>
          </p:cNvSpPr>
          <p:nvPr userDrawn="1">
            <p:ph type="ftr" sz="quarter" idx="11"/>
          </p:nvPr>
        </p:nvSpPr>
        <p:spPr bwMode="auto">
          <a:xfrm>
            <a:off x="4038600" y="6471871"/>
            <a:ext cx="4114800" cy="365125"/>
          </a:xfrm>
        </p:spPr>
        <p:txBody>
          <a:bodyPr/>
          <a:lstStyle>
            <a:lvl1pPr>
              <a:defRPr>
                <a:latin typeface="Arial" panose="020B0604020202020204"/>
                <a:ea typeface="Arial" panose="020B0604020202020204"/>
              </a:defRPr>
            </a:lvl1pPr>
          </a:lstStyle>
          <a:p>
            <a:pPr>
              <a:defRPr/>
            </a:pPr>
            <a:r>
              <a:rPr lang="fr-FR"/>
              <a:t>ISAE-SUPAERO</a:t>
            </a:r>
          </a:p>
        </p:txBody>
      </p:sp>
      <p:sp>
        <p:nvSpPr>
          <p:cNvPr id="13" name="Espace réservé du numéro de diapositive 5"/>
          <p:cNvSpPr>
            <a:spLocks noGrp="1"/>
          </p:cNvSpPr>
          <p:nvPr userDrawn="1">
            <p:ph type="sldNum" sz="quarter" idx="12"/>
          </p:nvPr>
        </p:nvSpPr>
        <p:spPr bwMode="auto">
          <a:xfrm>
            <a:off x="9448799" y="6474435"/>
            <a:ext cx="2743200" cy="365125"/>
          </a:xfrm>
        </p:spPr>
        <p:txBody>
          <a:bodyPr/>
          <a:lstStyle>
            <a:lvl1pPr>
              <a:defRPr>
                <a:latin typeface="Arial" panose="020B0604020202020204"/>
                <a:ea typeface="Arial" panose="020B0604020202020204"/>
              </a:defRPr>
            </a:lvl1pPr>
          </a:lstStyle>
          <a:p>
            <a:pPr>
              <a:defRPr/>
            </a:pPr>
            <a:fld id="{5E177536-18BF-1743-A360-A4663329E682}" type="slidenum">
              <a:rPr/>
              <a:t>‹#›</a:t>
            </a:fld>
            <a:endParaRPr lang="fr-FR"/>
          </a:p>
        </p:txBody>
      </p:sp>
    </p:spTree>
  </p:cSld>
  <p:clrMapOvr>
    <a:masterClrMapping/>
  </p:clrMapOvr>
  <p:hf/>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1_Deux contenus">
    <p:spTree>
      <p:nvGrpSpPr>
        <p:cNvPr id="1" name=""/>
        <p:cNvGrpSpPr/>
        <p:nvPr/>
      </p:nvGrpSpPr>
      <p:grpSpPr bwMode="auto">
        <a:xfrm>
          <a:off x="0" y="0"/>
          <a:ext cx="0" cy="0"/>
          <a:chOff x="0" y="0"/>
          <a:chExt cx="0" cy="0"/>
        </a:xfrm>
      </p:grpSpPr>
      <p:sp>
        <p:nvSpPr>
          <p:cNvPr id="4" name="Espace réservé du contenu 2"/>
          <p:cNvSpPr>
            <a:spLocks noGrp="1"/>
          </p:cNvSpPr>
          <p:nvPr>
            <p:ph sz="half" idx="1" hasCustomPrompt="1"/>
          </p:nvPr>
        </p:nvSpPr>
        <p:spPr bwMode="auto">
          <a:xfrm>
            <a:off x="838200" y="1825625"/>
            <a:ext cx="5181600" cy="4351338"/>
          </a:xfrm>
        </p:spPr>
        <p:txBody>
          <a:bodyPr/>
          <a:lstStyle/>
          <a:p>
            <a:pPr lvl="0">
              <a:defRPr/>
            </a:pPr>
            <a:r>
              <a:rPr lang="fr-FR"/>
              <a:t>Cliquez pour modifier les styles du texte du masque</a:t>
            </a:r>
          </a:p>
          <a:p>
            <a:pPr lvl="1">
              <a:defRPr/>
            </a:pPr>
            <a:r>
              <a:rPr lang="fr-FR"/>
              <a:t>Deuxième niveau</a:t>
            </a:r>
          </a:p>
          <a:p>
            <a:pPr lvl="2">
              <a:defRPr/>
            </a:pPr>
            <a:r>
              <a:rPr lang="fr-FR"/>
              <a:t>Troisième niveau</a:t>
            </a:r>
          </a:p>
          <a:p>
            <a:pPr lvl="3">
              <a:defRPr/>
            </a:pPr>
            <a:r>
              <a:rPr lang="fr-FR"/>
              <a:t>Quatrième niveau</a:t>
            </a:r>
          </a:p>
          <a:p>
            <a:pPr lvl="4">
              <a:defRPr/>
            </a:pPr>
            <a:r>
              <a:rPr lang="fr-FR"/>
              <a:t>Cinquième niveau</a:t>
            </a:r>
          </a:p>
        </p:txBody>
      </p:sp>
      <p:sp>
        <p:nvSpPr>
          <p:cNvPr id="5" name="Espace réservé du contenu 3"/>
          <p:cNvSpPr>
            <a:spLocks noGrp="1"/>
          </p:cNvSpPr>
          <p:nvPr>
            <p:ph sz="half" idx="2" hasCustomPrompt="1"/>
          </p:nvPr>
        </p:nvSpPr>
        <p:spPr bwMode="auto">
          <a:xfrm>
            <a:off x="6172200" y="1825625"/>
            <a:ext cx="5181600" cy="4351338"/>
          </a:xfrm>
        </p:spPr>
        <p:txBody>
          <a:bodyPr/>
          <a:lstStyle/>
          <a:p>
            <a:pPr lvl="0">
              <a:defRPr/>
            </a:pPr>
            <a:r>
              <a:rPr lang="fr-FR"/>
              <a:t>Cliquez pour modifier les styles du texte du masque</a:t>
            </a:r>
          </a:p>
          <a:p>
            <a:pPr lvl="1">
              <a:defRPr/>
            </a:pPr>
            <a:r>
              <a:rPr lang="fr-FR"/>
              <a:t>Deuxième niveau</a:t>
            </a:r>
          </a:p>
          <a:p>
            <a:pPr lvl="2">
              <a:defRPr/>
            </a:pPr>
            <a:r>
              <a:rPr lang="fr-FR"/>
              <a:t>Troisième niveau</a:t>
            </a:r>
          </a:p>
          <a:p>
            <a:pPr lvl="3">
              <a:defRPr/>
            </a:pPr>
            <a:r>
              <a:rPr lang="fr-FR"/>
              <a:t>Quatrième niveau</a:t>
            </a:r>
          </a:p>
          <a:p>
            <a:pPr lvl="4">
              <a:defRPr/>
            </a:pPr>
            <a:r>
              <a:rPr lang="fr-FR"/>
              <a:t>Cinquième niveau</a:t>
            </a:r>
          </a:p>
        </p:txBody>
      </p:sp>
      <p:sp>
        <p:nvSpPr>
          <p:cNvPr id="6" name="Espace réservé de la date 4"/>
          <p:cNvSpPr>
            <a:spLocks noGrp="1"/>
          </p:cNvSpPr>
          <p:nvPr>
            <p:ph type="dt" sz="half" idx="10"/>
          </p:nvPr>
        </p:nvSpPr>
        <p:spPr bwMode="auto"/>
        <p:txBody>
          <a:bodyPr/>
          <a:lstStyle/>
          <a:p>
            <a:pPr>
              <a:defRPr/>
            </a:pPr>
            <a:fld id="{CF7091EC-61AD-FD4A-B9B4-7CA93887C7CA}" type="datetime1">
              <a:rPr lang="it-IT"/>
              <a:t>26/03/2020</a:t>
            </a:fld>
            <a:endParaRPr lang="fr-FR"/>
          </a:p>
        </p:txBody>
      </p:sp>
      <p:sp>
        <p:nvSpPr>
          <p:cNvPr id="7" name="Espace réservé du pied de page 5"/>
          <p:cNvSpPr>
            <a:spLocks noGrp="1"/>
          </p:cNvSpPr>
          <p:nvPr>
            <p:ph type="ftr" sz="quarter" idx="11"/>
          </p:nvPr>
        </p:nvSpPr>
        <p:spPr bwMode="auto"/>
        <p:txBody>
          <a:bodyPr/>
          <a:lstStyle/>
          <a:p>
            <a:pPr>
              <a:defRPr/>
            </a:pPr>
            <a:r>
              <a:rPr lang="fr-FR"/>
              <a:t>ISAE-SUPAERO</a:t>
            </a:r>
          </a:p>
        </p:txBody>
      </p:sp>
      <p:sp>
        <p:nvSpPr>
          <p:cNvPr id="8" name="Espace réservé du numéro de diapositive 6"/>
          <p:cNvSpPr>
            <a:spLocks noGrp="1"/>
          </p:cNvSpPr>
          <p:nvPr>
            <p:ph type="sldNum" sz="quarter" idx="12"/>
          </p:nvPr>
        </p:nvSpPr>
        <p:spPr bwMode="auto"/>
        <p:txBody>
          <a:bodyPr/>
          <a:lstStyle/>
          <a:p>
            <a:pPr>
              <a:defRPr/>
            </a:pPr>
            <a:fld id="{5E177536-18BF-1743-A360-A4663329E682}" type="slidenum">
              <a:rPr/>
              <a:t>‹#›</a:t>
            </a:fld>
            <a:endParaRPr lang="fr-FR"/>
          </a:p>
        </p:txBody>
      </p:sp>
      <p:sp>
        <p:nvSpPr>
          <p:cNvPr id="9" name="Forme libre 18"/>
          <p:cNvSpPr/>
          <p:nvPr userDrawn="1"/>
        </p:nvSpPr>
        <p:spPr bwMode="auto">
          <a:xfrm>
            <a:off x="-4712" y="-2356"/>
            <a:ext cx="256890"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nvGrpSpPr>
          <p:cNvPr id="10" name="Grouper 13"/>
          <p:cNvGrpSpPr/>
          <p:nvPr userDrawn="1"/>
        </p:nvGrpSpPr>
        <p:grpSpPr bwMode="auto">
          <a:xfrm>
            <a:off x="0" y="136313"/>
            <a:ext cx="1128128" cy="799613"/>
            <a:chOff x="0" y="136313"/>
            <a:chExt cx="1128128" cy="804749"/>
          </a:xfrm>
        </p:grpSpPr>
        <p:sp>
          <p:nvSpPr>
            <p:cNvPr id="11"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sp>
          <p:nvSpPr>
            <p:cNvPr id="12"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sp>
        <p:nvSpPr>
          <p:cNvPr id="13" name="Forme libre 14"/>
          <p:cNvSpPr/>
          <p:nvPr userDrawn="1"/>
        </p:nvSpPr>
        <p:spPr bwMode="auto">
          <a:xfrm>
            <a:off x="166315" y="-3159"/>
            <a:ext cx="12025685"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sp>
        <p:nvSpPr>
          <p:cNvPr id="14" name="Titre 1"/>
          <p:cNvSpPr>
            <a:spLocks noGrp="1"/>
          </p:cNvSpPr>
          <p:nvPr>
            <p:ph type="title" hasCustomPrompt="1"/>
          </p:nvPr>
        </p:nvSpPr>
        <p:spPr bwMode="auto">
          <a:xfrm>
            <a:off x="656493" y="-1"/>
            <a:ext cx="11535507" cy="935513"/>
          </a:xfrm>
        </p:spPr>
        <p:txBody>
          <a:bodyPr anchor="ctr"/>
          <a:lstStyle>
            <a:lvl1pPr>
              <a:defRPr>
                <a:solidFill>
                  <a:schemeClr val="bg1"/>
                </a:solidFill>
                <a:latin typeface="Arial" panose="020B0604020202020204"/>
                <a:ea typeface="Arial" panose="020B0604020202020204"/>
              </a:defRPr>
            </a:lvl1pPr>
          </a:lstStyle>
          <a:p>
            <a:pPr>
              <a:defRPr/>
            </a:pPr>
            <a:r>
              <a:rPr lang="fr-FR"/>
              <a:t>Cliquez et modifiez le titre</a:t>
            </a:r>
          </a:p>
        </p:txBody>
      </p:sp>
    </p:spTree>
  </p:cSld>
  <p:clrMapOvr>
    <a:masterClrMapping/>
  </p:clrMapOvr>
  <p:hf/>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2_Titre seul">
    <p:spTree>
      <p:nvGrpSpPr>
        <p:cNvPr id="1" name=""/>
        <p:cNvGrpSpPr/>
        <p:nvPr/>
      </p:nvGrpSpPr>
      <p:grpSpPr bwMode="auto">
        <a:xfrm>
          <a:off x="0" y="0"/>
          <a:ext cx="0" cy="0"/>
          <a:chOff x="0" y="0"/>
          <a:chExt cx="0" cy="0"/>
        </a:xfrm>
      </p:grpSpPr>
      <p:sp>
        <p:nvSpPr>
          <p:cNvPr id="4" name="Espace réservé de la date 2"/>
          <p:cNvSpPr>
            <a:spLocks noGrp="1"/>
          </p:cNvSpPr>
          <p:nvPr>
            <p:ph type="dt" sz="half" idx="10"/>
          </p:nvPr>
        </p:nvSpPr>
        <p:spPr bwMode="auto"/>
        <p:txBody>
          <a:bodyPr/>
          <a:lstStyle/>
          <a:p>
            <a:pPr>
              <a:defRPr/>
            </a:pPr>
            <a:fld id="{995ABFFC-9B3E-E046-B16A-EAB56573FF59}" type="datetime1">
              <a:rPr lang="it-IT"/>
              <a:t>26/03/2020</a:t>
            </a:fld>
            <a:endParaRPr lang="fr-FR"/>
          </a:p>
        </p:txBody>
      </p:sp>
      <p:sp>
        <p:nvSpPr>
          <p:cNvPr id="5" name="Espace réservé du pied de page 3"/>
          <p:cNvSpPr>
            <a:spLocks noGrp="1"/>
          </p:cNvSpPr>
          <p:nvPr>
            <p:ph type="ftr" sz="quarter" idx="11"/>
          </p:nvPr>
        </p:nvSpPr>
        <p:spPr bwMode="auto"/>
        <p:txBody>
          <a:bodyPr/>
          <a:lstStyle/>
          <a:p>
            <a:pPr>
              <a:defRPr/>
            </a:pPr>
            <a:r>
              <a:rPr lang="fr-FR"/>
              <a:t>ISAE-SUPAERO</a:t>
            </a:r>
          </a:p>
        </p:txBody>
      </p:sp>
      <p:sp>
        <p:nvSpPr>
          <p:cNvPr id="6" name="Espace réservé du numéro de diapositive 4"/>
          <p:cNvSpPr>
            <a:spLocks noGrp="1"/>
          </p:cNvSpPr>
          <p:nvPr>
            <p:ph type="sldNum" sz="quarter" idx="12"/>
          </p:nvPr>
        </p:nvSpPr>
        <p:spPr bwMode="auto"/>
        <p:txBody>
          <a:bodyPr/>
          <a:lstStyle/>
          <a:p>
            <a:pPr>
              <a:defRPr/>
            </a:pPr>
            <a:fld id="{5E177536-18BF-1743-A360-A4663329E682}" type="slidenum">
              <a:rPr/>
              <a:t>‹#›</a:t>
            </a:fld>
            <a:endParaRPr lang="fr-FR"/>
          </a:p>
        </p:txBody>
      </p:sp>
      <p:grpSp>
        <p:nvGrpSpPr>
          <p:cNvPr id="7" name="Grouper 5"/>
          <p:cNvGrpSpPr/>
          <p:nvPr userDrawn="1"/>
        </p:nvGrpSpPr>
        <p:grpSpPr bwMode="auto">
          <a:xfrm>
            <a:off x="0" y="-12825"/>
            <a:ext cx="12194324" cy="6460415"/>
            <a:chOff x="0" y="-12825"/>
            <a:chExt cx="12194324" cy="6460415"/>
          </a:xfrm>
        </p:grpSpPr>
        <p:grpSp>
          <p:nvGrpSpPr>
            <p:cNvPr id="8" name="Grouper 6"/>
            <p:cNvGrpSpPr/>
            <p:nvPr userDrawn="1"/>
          </p:nvGrpSpPr>
          <p:grpSpPr bwMode="auto">
            <a:xfrm>
              <a:off x="0" y="2358"/>
              <a:ext cx="6887394" cy="6445232"/>
              <a:chOff x="0" y="2358"/>
              <a:chExt cx="6887394" cy="6445232"/>
            </a:xfrm>
          </p:grpSpPr>
          <p:sp>
            <p:nvSpPr>
              <p:cNvPr id="9"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0"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1"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2" name="Forme libre 9"/>
              <p:cNvSpPr/>
              <p:nvPr userDrawn="1"/>
            </p:nvSpPr>
            <p:spPr bwMode="auto">
              <a:xfrm>
                <a:off x="655760" y="326983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3" name="Forme libre 9"/>
              <p:cNvSpPr/>
              <p:nvPr userDrawn="1"/>
            </p:nvSpPr>
            <p:spPr bwMode="auto">
              <a:xfrm>
                <a:off x="664626" y="600462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4" name="Forme libre 9"/>
              <p:cNvSpPr/>
              <p:nvPr userDrawn="1"/>
            </p:nvSpPr>
            <p:spPr bwMode="auto">
              <a:xfrm>
                <a:off x="6421882" y="6054121"/>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sp>
            <p:nvSpPr>
              <p:cNvPr id="15" name="Forme libre 9"/>
              <p:cNvSpPr/>
              <p:nvPr userDrawn="1"/>
            </p:nvSpPr>
            <p:spPr bwMode="auto">
              <a:xfrm>
                <a:off x="6410809" y="3240775"/>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6"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ndParaRPr>
            </a:p>
          </p:txBody>
        </p:sp>
      </p:grpSp>
      <p:sp>
        <p:nvSpPr>
          <p:cNvPr id="17" name="CustomShape 11"/>
          <p:cNvSpPr/>
          <p:nvPr userDrawn="1"/>
        </p:nvSpPr>
        <p:spPr bwMode="auto">
          <a:xfrm rot="16199998">
            <a:off x="-917772" y="2124270"/>
            <a:ext cx="2412624"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algn="ctr">
              <a:lnSpc>
                <a:spcPct val="100000"/>
              </a:lnSpc>
              <a:defRPr/>
            </a:pPr>
            <a:r>
              <a:rPr lang="fr-FR" sz="2000" b="1" i="0" strike="noStrike" spc="-1">
                <a:solidFill>
                  <a:srgbClr val="9B9B9B"/>
                </a:solidFill>
                <a:latin typeface="Arial" panose="020B0604020202020204"/>
                <a:ea typeface="Arial" panose="020B0604020202020204"/>
              </a:rPr>
              <a:t>AXE INTERNE</a:t>
            </a:r>
            <a:endParaRPr lang="fr-FR" sz="2000" b="1" i="0" strike="noStrike" spc="-1">
              <a:latin typeface="Arial" panose="020B0604020202020204"/>
              <a:ea typeface="Arial" panose="020B0604020202020204"/>
            </a:endParaRPr>
          </a:p>
        </p:txBody>
      </p:sp>
      <p:sp>
        <p:nvSpPr>
          <p:cNvPr id="18" name="CustomShape 11"/>
          <p:cNvSpPr/>
          <p:nvPr userDrawn="1"/>
        </p:nvSpPr>
        <p:spPr bwMode="auto">
          <a:xfrm rot="16199998">
            <a:off x="-932698" y="4827020"/>
            <a:ext cx="2422525"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lvl="0" algn="ctr">
              <a:lnSpc>
                <a:spcPct val="100000"/>
              </a:lnSpc>
              <a:defRPr/>
            </a:pPr>
            <a:r>
              <a:rPr lang="fr-FR" sz="2000" b="1" i="0" strike="noStrike" spc="-1">
                <a:solidFill>
                  <a:srgbClr val="9B9B9B"/>
                </a:solidFill>
                <a:latin typeface="Arial" panose="020B0604020202020204"/>
                <a:ea typeface="Arial" panose="020B0604020202020204"/>
              </a:rPr>
              <a:t>AXE EXTERNE</a:t>
            </a:r>
          </a:p>
        </p:txBody>
      </p:sp>
      <p:sp>
        <p:nvSpPr>
          <p:cNvPr id="19" name="CustomShape 14"/>
          <p:cNvSpPr/>
          <p:nvPr userDrawn="1"/>
        </p:nvSpPr>
        <p:spPr bwMode="auto">
          <a:xfrm rot="20845800">
            <a:off x="1173756" y="1782540"/>
            <a:ext cx="4489973" cy="1270438"/>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a:solidFill>
                  <a:schemeClr val="bg1">
                    <a:lumMod val="95000"/>
                  </a:schemeClr>
                </a:solidFill>
                <a:latin typeface="Arial" panose="020B0604020202020204"/>
                <a:ea typeface="Arial" panose="020B0604020202020204"/>
              </a:rPr>
              <a:t>FORCES</a:t>
            </a:r>
            <a:endParaRPr lang="fr-FR" sz="6000" b="0" strike="noStrike" spc="-1">
              <a:solidFill>
                <a:schemeClr val="bg1">
                  <a:lumMod val="95000"/>
                </a:schemeClr>
              </a:solidFill>
              <a:latin typeface="Arial" panose="020B0604020202020204"/>
            </a:endParaRPr>
          </a:p>
        </p:txBody>
      </p:sp>
      <p:sp>
        <p:nvSpPr>
          <p:cNvPr id="20" name="CustomShape 15"/>
          <p:cNvSpPr/>
          <p:nvPr userDrawn="1"/>
        </p:nvSpPr>
        <p:spPr bwMode="auto">
          <a:xfrm rot="20845800">
            <a:off x="7343923" y="4844555"/>
            <a:ext cx="3526200"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a:solidFill>
                  <a:schemeClr val="bg1">
                    <a:lumMod val="95000"/>
                  </a:schemeClr>
                </a:solidFill>
                <a:latin typeface="Arial" panose="020B0604020202020204"/>
                <a:ea typeface="Arial" panose="020B0604020202020204"/>
              </a:rPr>
              <a:t>MENACES</a:t>
            </a:r>
            <a:endParaRPr>
              <a:solidFill>
                <a:schemeClr val="bg1">
                  <a:lumMod val="95000"/>
                </a:schemeClr>
              </a:solidFill>
              <a:latin typeface="Arial" panose="020B0604020202020204"/>
            </a:endParaRPr>
          </a:p>
        </p:txBody>
      </p:sp>
      <p:sp>
        <p:nvSpPr>
          <p:cNvPr id="21" name="CustomShape 16"/>
          <p:cNvSpPr/>
          <p:nvPr userDrawn="1"/>
        </p:nvSpPr>
        <p:spPr bwMode="auto">
          <a:xfrm rot="20845800">
            <a:off x="6999444" y="2005395"/>
            <a:ext cx="4862771"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a:solidFill>
                  <a:schemeClr val="bg1">
                    <a:lumMod val="95000"/>
                  </a:schemeClr>
                </a:solidFill>
                <a:latin typeface="Arial" panose="020B0604020202020204"/>
                <a:ea typeface="Arial" panose="020B0604020202020204"/>
              </a:rPr>
              <a:t>FAIBLESSES</a:t>
            </a:r>
            <a:r>
              <a:rPr lang="fr-FR" sz="8000" b="1" strike="noStrike" spc="-1">
                <a:solidFill>
                  <a:schemeClr val="bg1">
                    <a:lumMod val="95000"/>
                  </a:schemeClr>
                </a:solidFill>
                <a:latin typeface="Arial" panose="020B0604020202020204"/>
                <a:ea typeface="Arial" panose="020B0604020202020204"/>
              </a:rPr>
              <a:t> </a:t>
            </a:r>
            <a:endParaRPr>
              <a:solidFill>
                <a:schemeClr val="bg1">
                  <a:lumMod val="95000"/>
                </a:schemeClr>
              </a:solidFill>
              <a:latin typeface="Arial" panose="020B0604020202020204"/>
            </a:endParaRPr>
          </a:p>
        </p:txBody>
      </p:sp>
      <p:sp>
        <p:nvSpPr>
          <p:cNvPr id="22" name="CustomShape 17"/>
          <p:cNvSpPr/>
          <p:nvPr userDrawn="1"/>
        </p:nvSpPr>
        <p:spPr bwMode="auto">
          <a:xfrm rot="20845800">
            <a:off x="464232" y="4660024"/>
            <a:ext cx="6012665"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a:solidFill>
                  <a:schemeClr val="bg1">
                    <a:lumMod val="95000"/>
                  </a:schemeClr>
                </a:solidFill>
                <a:latin typeface="Arial" panose="020B0604020202020204"/>
                <a:ea typeface="Arial" panose="020B0604020202020204"/>
              </a:rPr>
              <a:t>OPPORTUNITES</a:t>
            </a:r>
            <a:endParaRPr>
              <a:solidFill>
                <a:schemeClr val="bg1">
                  <a:lumMod val="95000"/>
                </a:schemeClr>
              </a:solidFill>
              <a:latin typeface="Arial" panose="020B0604020202020204"/>
            </a:endParaRPr>
          </a:p>
        </p:txBody>
      </p:sp>
      <p:sp>
        <p:nvSpPr>
          <p:cNvPr id="23" name="Espace réservé du contenu 14"/>
          <p:cNvSpPr>
            <a:spLocks noGrp="1"/>
          </p:cNvSpPr>
          <p:nvPr>
            <p:ph sz="quarter" idx="13" hasCustomPrompt="1"/>
          </p:nvPr>
        </p:nvSpPr>
        <p:spPr bwMode="auto">
          <a:xfrm>
            <a:off x="656492" y="1218194"/>
            <a:ext cx="5524500" cy="2422525"/>
          </a:xfrm>
          <a:prstGeom prst="rect">
            <a:avLst/>
          </a:prstGeom>
          <a:noFill/>
          <a:ln>
            <a:noFill/>
          </a:ln>
        </p:spPr>
        <p:txBody>
          <a:bodyPr anchor="ctr">
            <a:normAutofit/>
          </a:bodyPr>
          <a:lstStyle>
            <a:lvl1pPr algn="l">
              <a:defRPr sz="2000">
                <a:latin typeface="Arial" panose="020B0604020202020204"/>
                <a:ea typeface="Arial" panose="020B0604020202020204"/>
              </a:defRPr>
            </a:lvl1pPr>
          </a:lstStyle>
          <a:p>
            <a:pPr lvl="0">
              <a:defRPr/>
            </a:pPr>
            <a:r>
              <a:rPr lang="fr-FR"/>
              <a:t>Cliquez pour modifier les styles du texte du masque</a:t>
            </a:r>
          </a:p>
        </p:txBody>
      </p:sp>
      <p:sp>
        <p:nvSpPr>
          <p:cNvPr id="24" name="Espace réservé du contenu 14"/>
          <p:cNvSpPr>
            <a:spLocks noGrp="1"/>
          </p:cNvSpPr>
          <p:nvPr>
            <p:ph sz="quarter" idx="14" hasCustomPrompt="1"/>
          </p:nvPr>
        </p:nvSpPr>
        <p:spPr bwMode="auto">
          <a:xfrm>
            <a:off x="6444144" y="1203545"/>
            <a:ext cx="5524500" cy="2422525"/>
          </a:xfrm>
          <a:prstGeom prst="rect">
            <a:avLst/>
          </a:prstGeom>
          <a:noFill/>
        </p:spPr>
        <p:txBody>
          <a:bodyPr anchor="ctr">
            <a:normAutofit/>
          </a:bodyPr>
          <a:lstStyle>
            <a:lvl1pPr algn="l">
              <a:defRPr sz="2000">
                <a:latin typeface="Arial" panose="020B0604020202020204"/>
                <a:ea typeface="Arial" panose="020B0604020202020204"/>
              </a:defRPr>
            </a:lvl1pPr>
          </a:lstStyle>
          <a:p>
            <a:pPr lvl="0">
              <a:defRPr/>
            </a:pPr>
            <a:r>
              <a:rPr lang="fr-FR"/>
              <a:t>Cliquez pour modifier les styles du texte du masque</a:t>
            </a:r>
          </a:p>
        </p:txBody>
      </p:sp>
      <p:sp>
        <p:nvSpPr>
          <p:cNvPr id="25" name="Espace réservé du contenu 14"/>
          <p:cNvSpPr>
            <a:spLocks noGrp="1"/>
          </p:cNvSpPr>
          <p:nvPr>
            <p:ph sz="quarter" idx="15" hasCustomPrompt="1"/>
          </p:nvPr>
        </p:nvSpPr>
        <p:spPr bwMode="auto">
          <a:xfrm>
            <a:off x="6433888" y="3983032"/>
            <a:ext cx="5524500" cy="2422525"/>
          </a:xfrm>
          <a:prstGeom prst="rect">
            <a:avLst/>
          </a:prstGeom>
          <a:noFill/>
        </p:spPr>
        <p:txBody>
          <a:bodyPr anchor="ctr">
            <a:normAutofit/>
          </a:bodyPr>
          <a:lstStyle>
            <a:lvl1pPr algn="l">
              <a:defRPr sz="2000">
                <a:latin typeface="Arial" panose="020B0604020202020204"/>
                <a:ea typeface="Arial" panose="020B0604020202020204"/>
              </a:defRPr>
            </a:lvl1pPr>
          </a:lstStyle>
          <a:p>
            <a:pPr lvl="0">
              <a:defRPr/>
            </a:pPr>
            <a:r>
              <a:rPr lang="fr-FR"/>
              <a:t>Cliquez pour modifier les styles du texte du masque</a:t>
            </a:r>
          </a:p>
        </p:txBody>
      </p:sp>
      <p:sp>
        <p:nvSpPr>
          <p:cNvPr id="26" name="Espace réservé du contenu 14"/>
          <p:cNvSpPr>
            <a:spLocks noGrp="1"/>
          </p:cNvSpPr>
          <p:nvPr>
            <p:ph sz="quarter" idx="16" hasCustomPrompt="1"/>
          </p:nvPr>
        </p:nvSpPr>
        <p:spPr bwMode="auto">
          <a:xfrm>
            <a:off x="664626" y="3923014"/>
            <a:ext cx="5524500" cy="2422525"/>
          </a:xfrm>
          <a:prstGeom prst="rect">
            <a:avLst/>
          </a:prstGeom>
          <a:noFill/>
        </p:spPr>
        <p:txBody>
          <a:bodyPr anchor="ctr">
            <a:normAutofit/>
          </a:bodyPr>
          <a:lstStyle>
            <a:lvl1pPr algn="l">
              <a:defRPr sz="2000">
                <a:solidFill>
                  <a:schemeClr val="tx1"/>
                </a:solidFill>
                <a:latin typeface="Arial" panose="020B0604020202020204"/>
                <a:ea typeface="Arial" panose="020B0604020202020204"/>
              </a:defRPr>
            </a:lvl1pPr>
          </a:lstStyle>
          <a:p>
            <a:pPr lvl="0">
              <a:defRPr/>
            </a:pPr>
            <a:r>
              <a:rPr lang="fr-FR"/>
              <a:t>Cliquez pour modifier les styles du texte du masque</a:t>
            </a:r>
          </a:p>
        </p:txBody>
      </p:sp>
      <p:sp>
        <p:nvSpPr>
          <p:cNvPr id="27" name="Forme libre 18"/>
          <p:cNvSpPr/>
          <p:nvPr userDrawn="1"/>
        </p:nvSpPr>
        <p:spPr bwMode="auto">
          <a:xfrm>
            <a:off x="-4712" y="-2356"/>
            <a:ext cx="256890"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nvGrpSpPr>
          <p:cNvPr id="28" name="Grouper 13"/>
          <p:cNvGrpSpPr/>
          <p:nvPr userDrawn="1"/>
        </p:nvGrpSpPr>
        <p:grpSpPr bwMode="auto">
          <a:xfrm>
            <a:off x="0" y="136313"/>
            <a:ext cx="1128128" cy="799613"/>
            <a:chOff x="0" y="136313"/>
            <a:chExt cx="1128128" cy="804749"/>
          </a:xfrm>
        </p:grpSpPr>
        <p:sp>
          <p:nvSpPr>
            <p:cNvPr id="29"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sp>
          <p:nvSpPr>
            <p:cNvPr id="30"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1" fmla="*/ 0 w 1126067"/>
                <a:gd name="connsiteY0-2" fmla="*/ 0 h 804333"/>
                <a:gd name="connsiteX1-3" fmla="*/ 0 w 1126067"/>
                <a:gd name="connsiteY1-4" fmla="*/ 431800 h 804333"/>
                <a:gd name="connsiteX2-5" fmla="*/ 474133 w 1126067"/>
                <a:gd name="connsiteY2-6" fmla="*/ 804333 h 804333"/>
                <a:gd name="connsiteX3-7" fmla="*/ 1126067 w 1126067"/>
                <a:gd name="connsiteY3-8" fmla="*/ 270934 h 804333"/>
                <a:gd name="connsiteX4-9" fmla="*/ 0 w 1126067"/>
                <a:gd name="connsiteY4-10" fmla="*/ 0 h 8043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grpSp>
      <p:sp>
        <p:nvSpPr>
          <p:cNvPr id="31" name="Forme libre 14"/>
          <p:cNvSpPr/>
          <p:nvPr userDrawn="1"/>
        </p:nvSpPr>
        <p:spPr bwMode="auto">
          <a:xfrm>
            <a:off x="166315" y="-3159"/>
            <a:ext cx="12025685"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1" fmla="*/ 303551 w 7321315"/>
              <a:gd name="connsiteY0-2" fmla="*/ 936885 h 936885"/>
              <a:gd name="connsiteX1-3" fmla="*/ 963118 w 7321315"/>
              <a:gd name="connsiteY1-4" fmla="*/ 393492 h 936885"/>
              <a:gd name="connsiteX2-5" fmla="*/ 48718 w 7321315"/>
              <a:gd name="connsiteY2-6" fmla="*/ 176134 h 936885"/>
              <a:gd name="connsiteX3-7" fmla="*/ 0 w 7321315"/>
              <a:gd name="connsiteY3-8" fmla="*/ 0 h 936885"/>
              <a:gd name="connsiteX4-9" fmla="*/ 1558977 w 7321315"/>
              <a:gd name="connsiteY4-10" fmla="*/ 3748 h 936885"/>
              <a:gd name="connsiteX5-11" fmla="*/ 7321315 w 7321315"/>
              <a:gd name="connsiteY5-12" fmla="*/ 827023 h 936885"/>
              <a:gd name="connsiteX6-13" fmla="*/ 303551 w 7321315"/>
              <a:gd name="connsiteY6-14" fmla="*/ 936885 h 936885"/>
              <a:gd name="connsiteX0-15" fmla="*/ 303551 w 12001599"/>
              <a:gd name="connsiteY0-16" fmla="*/ 936885 h 936885"/>
              <a:gd name="connsiteX1-17" fmla="*/ 963118 w 12001599"/>
              <a:gd name="connsiteY1-18" fmla="*/ 393492 h 936885"/>
              <a:gd name="connsiteX2-19" fmla="*/ 48718 w 12001599"/>
              <a:gd name="connsiteY2-20" fmla="*/ 176134 h 936885"/>
              <a:gd name="connsiteX3-21" fmla="*/ 0 w 12001599"/>
              <a:gd name="connsiteY3-22" fmla="*/ 0 h 936885"/>
              <a:gd name="connsiteX4-23" fmla="*/ 1558977 w 12001599"/>
              <a:gd name="connsiteY4-24" fmla="*/ 3748 h 936885"/>
              <a:gd name="connsiteX5-25" fmla="*/ 12001599 w 12001599"/>
              <a:gd name="connsiteY5-26" fmla="*/ 887181 h 936885"/>
              <a:gd name="connsiteX6-27" fmla="*/ 303551 w 12001599"/>
              <a:gd name="connsiteY6-28" fmla="*/ 936885 h 936885"/>
              <a:gd name="connsiteX0-29" fmla="*/ 303551 w 12001599"/>
              <a:gd name="connsiteY0-30" fmla="*/ 957200 h 957200"/>
              <a:gd name="connsiteX1-31" fmla="*/ 963118 w 12001599"/>
              <a:gd name="connsiteY1-32" fmla="*/ 413807 h 957200"/>
              <a:gd name="connsiteX2-33" fmla="*/ 48718 w 12001599"/>
              <a:gd name="connsiteY2-34" fmla="*/ 196449 h 957200"/>
              <a:gd name="connsiteX3-35" fmla="*/ 0 w 12001599"/>
              <a:gd name="connsiteY3-36" fmla="*/ 20315 h 957200"/>
              <a:gd name="connsiteX4-37" fmla="*/ 10378124 w 12001599"/>
              <a:gd name="connsiteY4-38" fmla="*/ 0 h 957200"/>
              <a:gd name="connsiteX5-39" fmla="*/ 12001599 w 12001599"/>
              <a:gd name="connsiteY5-40" fmla="*/ 907496 h 957200"/>
              <a:gd name="connsiteX6-41" fmla="*/ 303551 w 12001599"/>
              <a:gd name="connsiteY6-42" fmla="*/ 957200 h 957200"/>
              <a:gd name="connsiteX0-43" fmla="*/ 303551 w 12001599"/>
              <a:gd name="connsiteY0-44" fmla="*/ 957200 h 957200"/>
              <a:gd name="connsiteX1-45" fmla="*/ 963118 w 12001599"/>
              <a:gd name="connsiteY1-46" fmla="*/ 413807 h 957200"/>
              <a:gd name="connsiteX2-47" fmla="*/ 48718 w 12001599"/>
              <a:gd name="connsiteY2-48" fmla="*/ 196449 h 957200"/>
              <a:gd name="connsiteX3-49" fmla="*/ 0 w 12001599"/>
              <a:gd name="connsiteY3-50" fmla="*/ 20315 h 957200"/>
              <a:gd name="connsiteX4-51" fmla="*/ 10378124 w 12001599"/>
              <a:gd name="connsiteY4-52" fmla="*/ 0 h 957200"/>
              <a:gd name="connsiteX5-53" fmla="*/ 12001599 w 12001599"/>
              <a:gd name="connsiteY5-54" fmla="*/ 907496 h 957200"/>
              <a:gd name="connsiteX6-55" fmla="*/ 303551 w 12001599"/>
              <a:gd name="connsiteY6-56" fmla="*/ 957200 h 957200"/>
              <a:gd name="connsiteX0-57" fmla="*/ 303551 w 12001599"/>
              <a:gd name="connsiteY0-58" fmla="*/ 936885 h 936885"/>
              <a:gd name="connsiteX1-59" fmla="*/ 963118 w 12001599"/>
              <a:gd name="connsiteY1-60" fmla="*/ 393492 h 936885"/>
              <a:gd name="connsiteX2-61" fmla="*/ 48718 w 12001599"/>
              <a:gd name="connsiteY2-62" fmla="*/ 176134 h 936885"/>
              <a:gd name="connsiteX3-63" fmla="*/ 0 w 12001599"/>
              <a:gd name="connsiteY3-64" fmla="*/ 0 h 936885"/>
              <a:gd name="connsiteX4-65" fmla="*/ 11990355 w 12001599"/>
              <a:gd name="connsiteY4-66" fmla="*/ 3748 h 936885"/>
              <a:gd name="connsiteX5-67" fmla="*/ 12001599 w 12001599"/>
              <a:gd name="connsiteY5-68" fmla="*/ 887181 h 936885"/>
              <a:gd name="connsiteX6-69" fmla="*/ 303551 w 12001599"/>
              <a:gd name="connsiteY6-70" fmla="*/ 936885 h 936885"/>
              <a:gd name="connsiteX0-71" fmla="*/ 303551 w 12019291"/>
              <a:gd name="connsiteY0-72" fmla="*/ 936885 h 936885"/>
              <a:gd name="connsiteX1-73" fmla="*/ 963118 w 12019291"/>
              <a:gd name="connsiteY1-74" fmla="*/ 393492 h 936885"/>
              <a:gd name="connsiteX2-75" fmla="*/ 48718 w 12019291"/>
              <a:gd name="connsiteY2-76" fmla="*/ 176134 h 936885"/>
              <a:gd name="connsiteX3-77" fmla="*/ 0 w 12019291"/>
              <a:gd name="connsiteY3-78" fmla="*/ 0 h 936885"/>
              <a:gd name="connsiteX4-79" fmla="*/ 12019291 w 12019291"/>
              <a:gd name="connsiteY4-80" fmla="*/ 9536 h 936885"/>
              <a:gd name="connsiteX5-81" fmla="*/ 12001599 w 12019291"/>
              <a:gd name="connsiteY5-82" fmla="*/ 887181 h 936885"/>
              <a:gd name="connsiteX6-83" fmla="*/ 303551 w 12019291"/>
              <a:gd name="connsiteY6-84" fmla="*/ 936885 h 936885"/>
              <a:gd name="connsiteX0-85" fmla="*/ 303551 w 12019291"/>
              <a:gd name="connsiteY0-86" fmla="*/ 936885 h 936885"/>
              <a:gd name="connsiteX1-87" fmla="*/ 963118 w 12019291"/>
              <a:gd name="connsiteY1-88" fmla="*/ 393492 h 936885"/>
              <a:gd name="connsiteX2-89" fmla="*/ 48718 w 12019291"/>
              <a:gd name="connsiteY2-90" fmla="*/ 176134 h 936885"/>
              <a:gd name="connsiteX3-91" fmla="*/ 0 w 12019291"/>
              <a:gd name="connsiteY3-92" fmla="*/ 0 h 936885"/>
              <a:gd name="connsiteX4-93" fmla="*/ 12019291 w 12019291"/>
              <a:gd name="connsiteY4-94" fmla="*/ 9536 h 936885"/>
              <a:gd name="connsiteX5-95" fmla="*/ 12018961 w 12019291"/>
              <a:gd name="connsiteY5-96" fmla="*/ 892969 h 936885"/>
              <a:gd name="connsiteX6-97" fmla="*/ 303551 w 12019291"/>
              <a:gd name="connsiteY6-98" fmla="*/ 936885 h 936885"/>
              <a:gd name="connsiteX0-99" fmla="*/ 303551 w 12019291"/>
              <a:gd name="connsiteY0-100" fmla="*/ 936885 h 936885"/>
              <a:gd name="connsiteX1-101" fmla="*/ 963118 w 12019291"/>
              <a:gd name="connsiteY1-102" fmla="*/ 393492 h 936885"/>
              <a:gd name="connsiteX2-103" fmla="*/ 48718 w 12019291"/>
              <a:gd name="connsiteY2-104" fmla="*/ 176134 h 936885"/>
              <a:gd name="connsiteX3-105" fmla="*/ 0 w 12019291"/>
              <a:gd name="connsiteY3-106" fmla="*/ 0 h 936885"/>
              <a:gd name="connsiteX4-107" fmla="*/ 12019291 w 12019291"/>
              <a:gd name="connsiteY4-108" fmla="*/ 15324 h 936885"/>
              <a:gd name="connsiteX5-109" fmla="*/ 12018961 w 12019291"/>
              <a:gd name="connsiteY5-110" fmla="*/ 892969 h 936885"/>
              <a:gd name="connsiteX6-111" fmla="*/ 303551 w 12019291"/>
              <a:gd name="connsiteY6-112" fmla="*/ 936885 h 936885"/>
              <a:gd name="connsiteX0-113" fmla="*/ 303551 w 12019291"/>
              <a:gd name="connsiteY0-114" fmla="*/ 938923 h 938923"/>
              <a:gd name="connsiteX1-115" fmla="*/ 963118 w 12019291"/>
              <a:gd name="connsiteY1-116" fmla="*/ 395530 h 938923"/>
              <a:gd name="connsiteX2-117" fmla="*/ 48718 w 12019291"/>
              <a:gd name="connsiteY2-118" fmla="*/ 178172 h 938923"/>
              <a:gd name="connsiteX3-119" fmla="*/ 0 w 12019291"/>
              <a:gd name="connsiteY3-120" fmla="*/ 2038 h 938923"/>
              <a:gd name="connsiteX4-121" fmla="*/ 12019291 w 12019291"/>
              <a:gd name="connsiteY4-122" fmla="*/ 0 h 938923"/>
              <a:gd name="connsiteX5-123" fmla="*/ 12018961 w 12019291"/>
              <a:gd name="connsiteY5-124" fmla="*/ 895007 h 938923"/>
              <a:gd name="connsiteX6-125" fmla="*/ 303551 w 12019291"/>
              <a:gd name="connsiteY6-126" fmla="*/ 938923 h 938923"/>
              <a:gd name="connsiteX0-127" fmla="*/ 303551 w 12025685"/>
              <a:gd name="connsiteY0-128" fmla="*/ 938923 h 938923"/>
              <a:gd name="connsiteX1-129" fmla="*/ 963118 w 12025685"/>
              <a:gd name="connsiteY1-130" fmla="*/ 395530 h 938923"/>
              <a:gd name="connsiteX2-131" fmla="*/ 48718 w 12025685"/>
              <a:gd name="connsiteY2-132" fmla="*/ 178172 h 938923"/>
              <a:gd name="connsiteX3-133" fmla="*/ 0 w 12025685"/>
              <a:gd name="connsiteY3-134" fmla="*/ 2038 h 938923"/>
              <a:gd name="connsiteX4-135" fmla="*/ 12019291 w 12025685"/>
              <a:gd name="connsiteY4-136" fmla="*/ 0 h 938923"/>
              <a:gd name="connsiteX5-137" fmla="*/ 12025685 w 12025685"/>
              <a:gd name="connsiteY5-138" fmla="*/ 928624 h 938923"/>
              <a:gd name="connsiteX6-139" fmla="*/ 303551 w 12025685"/>
              <a:gd name="connsiteY6-140" fmla="*/ 938923 h 938923"/>
              <a:gd name="connsiteX0-141" fmla="*/ 303551 w 12025685"/>
              <a:gd name="connsiteY0-142" fmla="*/ 938923 h 942071"/>
              <a:gd name="connsiteX1-143" fmla="*/ 963118 w 12025685"/>
              <a:gd name="connsiteY1-144" fmla="*/ 395530 h 942071"/>
              <a:gd name="connsiteX2-145" fmla="*/ 48718 w 12025685"/>
              <a:gd name="connsiteY2-146" fmla="*/ 178172 h 942071"/>
              <a:gd name="connsiteX3-147" fmla="*/ 0 w 12025685"/>
              <a:gd name="connsiteY3-148" fmla="*/ 2038 h 942071"/>
              <a:gd name="connsiteX4-149" fmla="*/ 12019291 w 12025685"/>
              <a:gd name="connsiteY4-150" fmla="*/ 0 h 942071"/>
              <a:gd name="connsiteX5-151" fmla="*/ 12025685 w 12025685"/>
              <a:gd name="connsiteY5-152" fmla="*/ 942071 h 942071"/>
              <a:gd name="connsiteX6-153" fmla="*/ 303551 w 12025685"/>
              <a:gd name="connsiteY6-154" fmla="*/ 938923 h 94207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panose="020B0604020202020204"/>
              <a:ea typeface="Arial" panose="020B0604020202020204"/>
            </a:endParaRPr>
          </a:p>
        </p:txBody>
      </p:sp>
      <p:sp>
        <p:nvSpPr>
          <p:cNvPr id="32" name="Titre 1"/>
          <p:cNvSpPr>
            <a:spLocks noGrp="1"/>
          </p:cNvSpPr>
          <p:nvPr>
            <p:ph type="title" hasCustomPrompt="1"/>
          </p:nvPr>
        </p:nvSpPr>
        <p:spPr bwMode="auto">
          <a:xfrm>
            <a:off x="656493" y="0"/>
            <a:ext cx="11535507" cy="929246"/>
          </a:xfrm>
        </p:spPr>
        <p:txBody>
          <a:bodyPr/>
          <a:lstStyle>
            <a:lvl1pPr>
              <a:defRPr>
                <a:solidFill>
                  <a:schemeClr val="bg1"/>
                </a:solidFill>
                <a:latin typeface="Arial" panose="020B0604020202020204"/>
                <a:ea typeface="Arial" panose="020B0604020202020204"/>
              </a:defRPr>
            </a:lvl1pPr>
          </a:lstStyle>
          <a:p>
            <a:pPr>
              <a:defRPr/>
            </a:pPr>
            <a:r>
              <a:rPr lang="fr-FR"/>
              <a:t>Cliquez et modifiez le titre</a:t>
            </a:r>
          </a:p>
        </p:txBody>
      </p:sp>
    </p:spTree>
  </p:cSld>
  <p:clrMapOvr>
    <a:masterClrMapping/>
  </p:clrMapOvr>
  <p:hf/>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itle" preserve="1" userDrawn="1">
  <p:cSld name="Titre bleu ciel">
    <p:bg>
      <p:bgPr>
        <a:blipFill>
          <a:blip r:embed="rId2"/>
          <a:stretch>
            <a:fillRect/>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ctrTitle" hasCustomPrompt="1"/>
          </p:nvPr>
        </p:nvSpPr>
        <p:spPr bwMode="auto">
          <a:xfrm>
            <a:off x="138113" y="2100263"/>
            <a:ext cx="7505700" cy="837406"/>
          </a:xfrm>
        </p:spPr>
        <p:txBody>
          <a:bodyPr anchor="b">
            <a:normAutofit/>
          </a:bodyPr>
          <a:lstStyle>
            <a:lvl1pPr algn="l">
              <a:defRPr sz="3200">
                <a:latin typeface="Georgia" panose="02040502050405020303"/>
                <a:ea typeface="Georgia" panose="02040502050405020303"/>
              </a:defRPr>
            </a:lvl1pPr>
          </a:lstStyle>
          <a:p>
            <a:pPr>
              <a:defRPr/>
            </a:pPr>
            <a:r>
              <a:rPr lang="fr-FR"/>
              <a:t>Cliquez et modifiez le titre</a:t>
            </a:r>
          </a:p>
        </p:txBody>
      </p:sp>
      <p:sp>
        <p:nvSpPr>
          <p:cNvPr id="5" name="Sous-titre 2"/>
          <p:cNvSpPr>
            <a:spLocks noGrp="1"/>
          </p:cNvSpPr>
          <p:nvPr>
            <p:ph type="subTitle" idx="1" hasCustomPrompt="1"/>
          </p:nvPr>
        </p:nvSpPr>
        <p:spPr bwMode="auto">
          <a:xfrm>
            <a:off x="138113" y="2937669"/>
            <a:ext cx="75057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fr-FR"/>
              <a:t>Cliquez pour modifier le style des sous-titres du masque</a:t>
            </a:r>
          </a:p>
        </p:txBody>
      </p:sp>
      <p:sp>
        <p:nvSpPr>
          <p:cNvPr id="6" name="Espace réservé de la date 3"/>
          <p:cNvSpPr>
            <a:spLocks noGrp="1"/>
          </p:cNvSpPr>
          <p:nvPr>
            <p:ph type="dt" sz="half" idx="10"/>
          </p:nvPr>
        </p:nvSpPr>
        <p:spPr bwMode="auto"/>
        <p:txBody>
          <a:bodyPr/>
          <a:lstStyle>
            <a:lvl1pPr>
              <a:defRPr>
                <a:solidFill>
                  <a:schemeClr val="bg1"/>
                </a:solidFill>
              </a:defRPr>
            </a:lvl1pPr>
          </a:lstStyle>
          <a:p>
            <a:pPr>
              <a:defRPr/>
            </a:pPr>
            <a:fld id="{38792B94-4658-5A45-9476-31733C708B9B}" type="datetime1">
              <a:rPr lang="it-IT"/>
              <a:t>26/03/2020</a:t>
            </a:fld>
            <a:endParaRPr lang="en-US"/>
          </a:p>
        </p:txBody>
      </p:sp>
      <p:sp>
        <p:nvSpPr>
          <p:cNvPr id="7" name="Espace réservé du pied de page 4"/>
          <p:cNvSpPr>
            <a:spLocks noGrp="1"/>
          </p:cNvSpPr>
          <p:nvPr>
            <p:ph type="ftr" sz="quarter" idx="11"/>
          </p:nvPr>
        </p:nvSpPr>
        <p:spPr bwMode="auto"/>
        <p:txBody>
          <a:bodyPr/>
          <a:lstStyle/>
          <a:p>
            <a:pPr>
              <a:defRPr/>
            </a:pPr>
            <a:r>
              <a:rPr lang="fr-FR"/>
              <a:t>ISAE-SUPAERO</a:t>
            </a:r>
          </a:p>
        </p:txBody>
      </p:sp>
      <p:sp>
        <p:nvSpPr>
          <p:cNvPr id="8" name="Espace réservé du numéro de diapositive 5"/>
          <p:cNvSpPr>
            <a:spLocks noGrp="1"/>
          </p:cNvSpPr>
          <p:nvPr>
            <p:ph type="sldNum" sz="quarter" idx="12"/>
          </p:nvPr>
        </p:nvSpPr>
        <p:spPr bwMode="auto"/>
        <p:txBody>
          <a:bodyPr vert="horz" lIns="91440" tIns="45720" rIns="91440" bIns="45720" rtlCol="0" anchor="ctr"/>
          <a:lstStyle>
            <a:lvl1pPr algn="r">
              <a:defRPr lang="uk-UA"/>
            </a:lvl1pPr>
          </a:lstStyle>
          <a:p>
            <a:pPr>
              <a:defRPr/>
            </a:pPr>
            <a:fld id="{5E177536-18BF-1743-A360-A4663329E682}" type="slidenum">
              <a:rPr/>
              <a:t>‹#›</a:t>
            </a:fld>
            <a:endParaRPr lang="uk-UA"/>
          </a:p>
        </p:txBody>
      </p:sp>
      <p:pic>
        <p:nvPicPr>
          <p:cNvPr id="9" name="Image 6"/>
          <p:cNvPicPr/>
          <p:nvPr userDrawn="1"/>
        </p:nvPicPr>
        <p:blipFill>
          <a:blip r:embed="rId3"/>
          <a:stretch>
            <a:fillRect/>
          </a:stretch>
        </p:blipFill>
        <p:spPr bwMode="auto">
          <a:xfrm>
            <a:off x="9626600" y="5185847"/>
            <a:ext cx="1716329" cy="1041502"/>
          </a:xfrm>
          <a:prstGeom prst="rect">
            <a:avLst/>
          </a:prstGeom>
          <a:ln>
            <a:noFill/>
          </a:ln>
        </p:spPr>
      </p:pic>
    </p:spTree>
  </p:cSld>
  <p:clrMapOvr>
    <a:masterClrMapping/>
  </p:clrMapOvr>
  <p:hf/>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Fin">
    <p:bg>
      <p:bgPr>
        <a:blipFill>
          <a:blip r:embed="rId2"/>
          <a:srcRect t="9677" b="9676"/>
          <a:stretch>
            <a:fillRect/>
          </a:stretch>
        </a:blipFill>
        <a:effectLst/>
      </p:bgPr>
    </p:bg>
    <p:spTree>
      <p:nvGrpSpPr>
        <p:cNvPr id="1" name=""/>
        <p:cNvGrpSpPr/>
        <p:nvPr/>
      </p:nvGrpSpPr>
      <p:grpSpPr bwMode="auto">
        <a:xfrm>
          <a:off x="0" y="0"/>
          <a:ext cx="0" cy="0"/>
          <a:chOff x="0" y="0"/>
          <a:chExt cx="0" cy="0"/>
        </a:xfrm>
      </p:grpSpPr>
      <p:pic>
        <p:nvPicPr>
          <p:cNvPr id="4" name="Image 6"/>
          <p:cNvPicPr/>
          <p:nvPr userDrawn="1"/>
        </p:nvPicPr>
        <p:blipFill>
          <a:blip r:embed="rId3"/>
          <a:stretch>
            <a:fillRect/>
          </a:stretch>
        </p:blipFill>
        <p:spPr bwMode="auto">
          <a:xfrm>
            <a:off x="9626600" y="5084247"/>
            <a:ext cx="1716329" cy="1041502"/>
          </a:xfrm>
          <a:prstGeom prst="rect">
            <a:avLst/>
          </a:prstGeom>
          <a:ln>
            <a:noFill/>
          </a:ln>
        </p:spPr>
      </p:pic>
      <p:sp>
        <p:nvSpPr>
          <p:cNvPr id="5" name="ZoneTexte 6"/>
          <p:cNvSpPr>
            <a:spLocks noAdjustHandles="1"/>
          </p:cNvSpPr>
          <p:nvPr userDrawn="1"/>
        </p:nvSpPr>
        <p:spPr bwMode="auto">
          <a:xfrm>
            <a:off x="1206500" y="3225800"/>
            <a:ext cx="3874779" cy="1138773"/>
          </a:xfrm>
          <a:prstGeom prst="rect">
            <a:avLst/>
          </a:prstGeom>
          <a:noFill/>
        </p:spPr>
        <p:txBody>
          <a:bodyPr wrap="none" rtlCol="0">
            <a:spAutoFit/>
          </a:bodyPr>
          <a:lstStyle/>
          <a:p>
            <a:pPr>
              <a:defRPr/>
            </a:pPr>
            <a:r>
              <a:rPr lang="fr-FR" sz="1200" b="1">
                <a:solidFill>
                  <a:srgbClr val="122372"/>
                </a:solidFill>
                <a:latin typeface="Arial" panose="020B0604020202020204"/>
                <a:ea typeface="Arial" panose="020B0604020202020204"/>
              </a:rPr>
              <a:t>Institut Supérieur de l’Aéronautique et de l’Espace</a:t>
            </a:r>
          </a:p>
          <a:p>
            <a:pPr>
              <a:spcBef>
                <a:spcPts val="0"/>
              </a:spcBef>
              <a:defRPr/>
            </a:pPr>
            <a:endParaRPr lang="fr-FR" sz="400">
              <a:solidFill>
                <a:srgbClr val="B1B3B4"/>
              </a:solidFill>
              <a:latin typeface="Arial" panose="020B0604020202020204"/>
              <a:ea typeface="Arial" panose="020B0604020202020204"/>
            </a:endParaRPr>
          </a:p>
          <a:p>
            <a:pPr>
              <a:spcBef>
                <a:spcPts val="0"/>
              </a:spcBef>
              <a:defRPr/>
            </a:pPr>
            <a:r>
              <a:rPr lang="fr-FR" sz="1200">
                <a:solidFill>
                  <a:srgbClr val="B1B3B4"/>
                </a:solidFill>
                <a:latin typeface="Arial" panose="020B0604020202020204"/>
                <a:ea typeface="Arial" panose="020B0604020202020204"/>
              </a:rPr>
              <a:t>10, avenue Edouard Belin </a:t>
            </a:r>
            <a:r>
              <a:rPr lang="en-US" sz="1200">
                <a:solidFill>
                  <a:srgbClr val="B1B3B4"/>
                </a:solidFill>
                <a:latin typeface="Arial" panose="020B0604020202020204"/>
                <a:ea typeface="Arial" panose="020B0604020202020204"/>
              </a:rPr>
              <a:t>–</a:t>
            </a:r>
            <a:r>
              <a:rPr lang="fr-FR" sz="1200">
                <a:solidFill>
                  <a:srgbClr val="B1B3B4"/>
                </a:solidFill>
                <a:latin typeface="Arial" panose="020B0604020202020204"/>
                <a:ea typeface="Arial" panose="020B0604020202020204"/>
              </a:rPr>
              <a:t> BP 54032</a:t>
            </a:r>
          </a:p>
          <a:p>
            <a:pPr>
              <a:spcBef>
                <a:spcPts val="0"/>
              </a:spcBef>
              <a:defRPr/>
            </a:pPr>
            <a:r>
              <a:rPr lang="fr-FR" sz="1200">
                <a:solidFill>
                  <a:srgbClr val="B1B3B4"/>
                </a:solidFill>
                <a:latin typeface="Arial" panose="020B0604020202020204"/>
                <a:ea typeface="Arial" panose="020B0604020202020204"/>
              </a:rPr>
              <a:t>31055 Toulouse Cedex 4 </a:t>
            </a:r>
            <a:r>
              <a:rPr lang="en-US" sz="1200">
                <a:solidFill>
                  <a:srgbClr val="B1B3B4"/>
                </a:solidFill>
                <a:latin typeface="Arial" panose="020B0604020202020204"/>
                <a:ea typeface="Arial" panose="020B0604020202020204"/>
              </a:rPr>
              <a:t>–</a:t>
            </a:r>
            <a:r>
              <a:rPr lang="fr-FR" sz="1200">
                <a:solidFill>
                  <a:srgbClr val="B1B3B4"/>
                </a:solidFill>
                <a:latin typeface="Arial" panose="020B0604020202020204"/>
                <a:ea typeface="Arial" panose="020B0604020202020204"/>
              </a:rPr>
              <a:t> France</a:t>
            </a:r>
          </a:p>
          <a:p>
            <a:pPr>
              <a:spcBef>
                <a:spcPts val="0"/>
              </a:spcBef>
              <a:defRPr/>
            </a:pPr>
            <a:r>
              <a:rPr lang="fr-FR" sz="1200">
                <a:solidFill>
                  <a:srgbClr val="B1B3B4"/>
                </a:solidFill>
                <a:latin typeface="Arial" panose="020B0604020202020204"/>
                <a:ea typeface="Arial" panose="020B0604020202020204"/>
              </a:rPr>
              <a:t>T +33 5 61 33 80 80</a:t>
            </a:r>
          </a:p>
          <a:p>
            <a:pPr>
              <a:spcBef>
                <a:spcPts val="0"/>
              </a:spcBef>
              <a:defRPr/>
            </a:pPr>
            <a:endParaRPr lang="fr-FR" sz="400">
              <a:latin typeface="Arial" panose="020B0604020202020204"/>
            </a:endParaRPr>
          </a:p>
          <a:p>
            <a:pPr>
              <a:defRPr/>
            </a:pPr>
            <a:r>
              <a:rPr lang="fr-FR" sz="1200" b="1">
                <a:solidFill>
                  <a:srgbClr val="FFED00"/>
                </a:solidFill>
                <a:latin typeface="Georgia" panose="02040502050405020303"/>
                <a:ea typeface="Georgia" panose="02040502050405020303"/>
              </a:rPr>
              <a:t>www.isae-supaero.fr</a:t>
            </a:r>
          </a:p>
        </p:txBody>
      </p:sp>
    </p:spTree>
  </p:cSld>
  <p:clrMapOvr>
    <a:masterClrMapping/>
  </p:clrMapOvr>
  <p:hf/>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Espace réservé du titre 1"/>
          <p:cNvSpPr>
            <a:spLocks noGrp="1"/>
          </p:cNvSpPr>
          <p:nvPr>
            <p:ph type="title"/>
          </p:nvPr>
        </p:nvSpPr>
        <p:spPr bwMode="auto">
          <a:xfrm>
            <a:off x="656493" y="0"/>
            <a:ext cx="11535507" cy="800100"/>
          </a:xfrm>
          <a:prstGeom prst="rect">
            <a:avLst/>
          </a:prstGeom>
        </p:spPr>
        <p:txBody>
          <a:bodyPr vert="horz" lIns="91440" tIns="45720" rIns="91440" bIns="45720" rtlCol="0" anchor="ctr">
            <a:normAutofit/>
          </a:bodyPr>
          <a:lstStyle/>
          <a:p>
            <a:pPr>
              <a:defRPr/>
            </a:pPr>
            <a:r>
              <a:rPr lang="fr-FR"/>
              <a:t>Cliquez et modifiez le titre</a:t>
            </a:r>
          </a:p>
        </p:txBody>
      </p:sp>
      <p:sp>
        <p:nvSpPr>
          <p:cNvPr id="5" name="Espace réservé du texte 2"/>
          <p:cNvSpPr>
            <a:spLocks noGrp="1"/>
          </p:cNvSpPr>
          <p:nvPr>
            <p:ph type="body" idx="1"/>
          </p:nvPr>
        </p:nvSpPr>
        <p:spPr bwMode="auto">
          <a:xfrm>
            <a:off x="656493" y="1385888"/>
            <a:ext cx="11195538" cy="4791075"/>
          </a:xfrm>
          <a:prstGeom prst="rect">
            <a:avLst/>
          </a:prstGeom>
        </p:spPr>
        <p:txBody>
          <a:bodyPr vert="horz" lIns="91440" tIns="45720" rIns="91440" bIns="45720" rtlCol="0">
            <a:normAutofit/>
          </a:bodyPr>
          <a:lstStyle/>
          <a:p>
            <a:pPr lvl="0">
              <a:defRPr/>
            </a:pPr>
            <a:r>
              <a:rPr lang="fr-FR"/>
              <a:t>Cliquez pour modifier les styles du texte du masque</a:t>
            </a:r>
          </a:p>
          <a:p>
            <a:pPr lvl="1">
              <a:defRPr/>
            </a:pPr>
            <a:r>
              <a:rPr lang="fr-FR"/>
              <a:t>Deuxième niveau</a:t>
            </a:r>
          </a:p>
          <a:p>
            <a:pPr lvl="2">
              <a:defRPr/>
            </a:pPr>
            <a:r>
              <a:rPr lang="fr-FR"/>
              <a:t>Troisième niveau</a:t>
            </a:r>
          </a:p>
          <a:p>
            <a:pPr lvl="3">
              <a:defRPr/>
            </a:pPr>
            <a:r>
              <a:rPr lang="fr-FR"/>
              <a:t>Quatrième niveau</a:t>
            </a:r>
          </a:p>
          <a:p>
            <a:pPr lvl="4">
              <a:defRPr/>
            </a:pPr>
            <a:r>
              <a:rPr lang="fr-FR"/>
              <a:t>Cinquième niveau</a:t>
            </a:r>
          </a:p>
        </p:txBody>
      </p:sp>
      <p:sp>
        <p:nvSpPr>
          <p:cNvPr id="6" name="Espace réservé de la date 3"/>
          <p:cNvSpPr>
            <a:spLocks noGrp="1"/>
          </p:cNvSpPr>
          <p:nvPr>
            <p:ph type="dt" sz="half" idx="2"/>
          </p:nvPr>
        </p:nvSpPr>
        <p:spPr bwMode="auto">
          <a:xfrm>
            <a:off x="0" y="6586538"/>
            <a:ext cx="2743200" cy="262181"/>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a:ea typeface="Arial" panose="020B0604020202020204"/>
              </a:defRPr>
            </a:lvl1pPr>
          </a:lstStyle>
          <a:p>
            <a:pPr>
              <a:defRPr/>
            </a:pPr>
            <a:fld id="{0099A96A-D168-8043-BB72-9B38DB0745DD}" type="datetime1">
              <a:rPr lang="it-IT"/>
              <a:t>26/03/2020</a:t>
            </a:fld>
            <a:endParaRPr lang="fr-FR"/>
          </a:p>
        </p:txBody>
      </p:sp>
      <p:sp>
        <p:nvSpPr>
          <p:cNvPr id="7" name="Espace réservé du pied de page 4"/>
          <p:cNvSpPr>
            <a:spLocks noGrp="1"/>
          </p:cNvSpPr>
          <p:nvPr>
            <p:ph type="ftr" sz="quarter" idx="3"/>
          </p:nvPr>
        </p:nvSpPr>
        <p:spPr bwMode="auto">
          <a:xfrm>
            <a:off x="4038600" y="6586538"/>
            <a:ext cx="4114800" cy="262181"/>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a:ea typeface="Arial" panose="020B0604020202020204"/>
              </a:defRPr>
            </a:lvl1pPr>
          </a:lstStyle>
          <a:p>
            <a:pPr>
              <a:defRPr/>
            </a:pPr>
            <a:r>
              <a:rPr lang="fr-FR"/>
              <a:t>ISAE-SUPAERO</a:t>
            </a:r>
          </a:p>
        </p:txBody>
      </p:sp>
      <p:sp>
        <p:nvSpPr>
          <p:cNvPr id="8" name="Espace réservé du numéro de diapositive 5"/>
          <p:cNvSpPr>
            <a:spLocks noGrp="1"/>
          </p:cNvSpPr>
          <p:nvPr>
            <p:ph type="sldNum" sz="quarter" idx="4"/>
          </p:nvPr>
        </p:nvSpPr>
        <p:spPr bwMode="auto">
          <a:xfrm>
            <a:off x="9448799" y="6586538"/>
            <a:ext cx="2743200" cy="262181"/>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a:ea typeface="Arial" panose="020B0604020202020204"/>
              </a:defRPr>
            </a:lvl1pPr>
          </a:lstStyle>
          <a:p>
            <a:pPr>
              <a:defRPr/>
            </a:pPr>
            <a:fld id="{5E177536-18BF-1743-A360-A4663329E682}" type="slidenum">
              <a:rPr/>
              <a:t>‹#›</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dt="0"/>
  <p:txStyles>
    <p:titleStyle>
      <a:lvl1pPr algn="r" defTabSz="914400">
        <a:lnSpc>
          <a:spcPct val="90000"/>
        </a:lnSpc>
        <a:spcBef>
          <a:spcPts val="0"/>
        </a:spcBef>
        <a:buNone/>
        <a:defRPr sz="4000" b="1">
          <a:solidFill>
            <a:schemeClr val="tx1"/>
          </a:solidFill>
          <a:latin typeface="Arial" panose="020B0604020202020204"/>
          <a:ea typeface="Arial" panose="020B0604020202020204"/>
        </a:defRPr>
      </a:lvl1pPr>
    </p:titleStyle>
    <p:bodyStyle>
      <a:lvl1pPr marL="228600" indent="-228600" algn="l" defTabSz="914400">
        <a:lnSpc>
          <a:spcPct val="90000"/>
        </a:lnSpc>
        <a:spcBef>
          <a:spcPts val="1000"/>
        </a:spcBef>
        <a:buFont typeface="Arial" panose="020B0604020202020204"/>
        <a:buChar char="•"/>
        <a:defRPr sz="28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0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18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18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p:bodyStyle>
    <p:otherStyle>
      <a:defPPr>
        <a:defRPr lang="fr-FR"/>
      </a:defPPr>
      <a:lvl1pPr marL="0" algn="l" defTabSz="914400">
        <a:defRPr sz="1800">
          <a:solidFill>
            <a:schemeClr val="tx1"/>
          </a:solidFill>
          <a:latin typeface="+mn-lt"/>
          <a:ea typeface="+mn-ea"/>
        </a:defRPr>
      </a:lvl1pPr>
      <a:lvl2pPr marL="457200" algn="l" defTabSz="914400">
        <a:defRPr sz="1800">
          <a:solidFill>
            <a:schemeClr val="tx1"/>
          </a:solidFill>
          <a:latin typeface="+mn-lt"/>
          <a:ea typeface="+mn-ea"/>
        </a:defRPr>
      </a:lvl2pPr>
      <a:lvl3pPr marL="914400" algn="l" defTabSz="914400">
        <a:defRPr sz="1800">
          <a:solidFill>
            <a:schemeClr val="tx1"/>
          </a:solidFill>
          <a:latin typeface="+mn-lt"/>
          <a:ea typeface="+mn-ea"/>
        </a:defRPr>
      </a:lvl3pPr>
      <a:lvl4pPr marL="1371600" algn="l" defTabSz="914400">
        <a:defRPr sz="1800">
          <a:solidFill>
            <a:schemeClr val="tx1"/>
          </a:solidFill>
          <a:latin typeface="+mn-lt"/>
          <a:ea typeface="+mn-ea"/>
        </a:defRPr>
      </a:lvl4pPr>
      <a:lvl5pPr marL="1828800" algn="l" defTabSz="914400">
        <a:defRPr sz="1800">
          <a:solidFill>
            <a:schemeClr val="tx1"/>
          </a:solidFill>
          <a:latin typeface="+mn-lt"/>
          <a:ea typeface="+mn-ea"/>
        </a:defRPr>
      </a:lvl5pPr>
      <a:lvl6pPr marL="2286000" algn="l" defTabSz="914400">
        <a:defRPr sz="1800">
          <a:solidFill>
            <a:schemeClr val="tx1"/>
          </a:solidFill>
          <a:latin typeface="+mn-lt"/>
          <a:ea typeface="+mn-ea"/>
        </a:defRPr>
      </a:lvl6pPr>
      <a:lvl7pPr marL="2743200" algn="l" defTabSz="914400">
        <a:defRPr sz="1800">
          <a:solidFill>
            <a:schemeClr val="tx1"/>
          </a:solidFill>
          <a:latin typeface="+mn-lt"/>
          <a:ea typeface="+mn-ea"/>
        </a:defRPr>
      </a:lvl7pPr>
      <a:lvl8pPr marL="3200400" algn="l" defTabSz="914400">
        <a:defRPr sz="1800">
          <a:solidFill>
            <a:schemeClr val="tx1"/>
          </a:solidFill>
          <a:latin typeface="+mn-lt"/>
          <a:ea typeface="+mn-ea"/>
        </a:defRPr>
      </a:lvl8pPr>
      <a:lvl9pPr marL="3657600" algn="l" defTabSz="914400">
        <a:defRPr sz="1800">
          <a:solidFill>
            <a:schemeClr val="tx1"/>
          </a:solidFill>
          <a:latin typeface="+mn-lt"/>
          <a:ea typeface="+mn-e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173355" y="2932430"/>
            <a:ext cx="8490585" cy="906145"/>
          </a:xfrm>
        </p:spPr>
        <p:txBody>
          <a:bodyPr/>
          <a:lstStyle/>
          <a:p>
            <a:pPr>
              <a:defRPr/>
            </a:pPr>
            <a:r>
              <a:rPr lang="en-US">
                <a:latin typeface="Arial" panose="020B0604020202020204"/>
                <a:cs typeface="Arial" panose="020B0604020202020204"/>
              </a:rPr>
              <a:t>Optimal control of trajectory of reusable launcher in OpenMDAO/dymos</a:t>
            </a:r>
          </a:p>
        </p:txBody>
      </p:sp>
      <p:sp>
        <p:nvSpPr>
          <p:cNvPr id="5" name="Espace réservé du contenu 2"/>
          <p:cNvSpPr>
            <a:spLocks noGrp="1"/>
          </p:cNvSpPr>
          <p:nvPr>
            <p:ph sz="quarter" idx="13"/>
          </p:nvPr>
        </p:nvSpPr>
        <p:spPr bwMode="auto">
          <a:xfrm>
            <a:off x="1789430" y="4779645"/>
            <a:ext cx="3310255" cy="1668145"/>
          </a:xfrm>
        </p:spPr>
        <p:txBody>
          <a:bodyPr/>
          <a:lstStyle/>
          <a:p>
            <a:pPr>
              <a:defRPr/>
            </a:pPr>
            <a:r>
              <a:rPr lang="en-US" sz="2000" i="1">
                <a:solidFill>
                  <a:srgbClr val="122372"/>
                </a:solidFill>
              </a:rPr>
              <a:t>Students:</a:t>
            </a:r>
            <a:endParaRPr lang="en-US" sz="2000" b="1">
              <a:solidFill>
                <a:srgbClr val="122372"/>
              </a:solidFill>
            </a:endParaRPr>
          </a:p>
          <a:p>
            <a:pPr>
              <a:defRPr/>
            </a:pPr>
            <a:r>
              <a:rPr lang="en-US" sz="2000" b="1">
                <a:solidFill>
                  <a:srgbClr val="122372"/>
                </a:solidFill>
              </a:rPr>
              <a:t>Alberto Fossà</a:t>
            </a:r>
          </a:p>
          <a:p>
            <a:pPr>
              <a:defRPr/>
            </a:pPr>
            <a:r>
              <a:rPr lang="en-US" sz="2000" b="1">
                <a:solidFill>
                  <a:srgbClr val="122372"/>
                </a:solidFill>
              </a:rPr>
              <a:t>Giuliana Elena Miceli</a:t>
            </a:r>
          </a:p>
        </p:txBody>
      </p:sp>
      <p:sp>
        <p:nvSpPr>
          <p:cNvPr id="6" name="Espace réservé du contenu 2"/>
          <p:cNvSpPr>
            <a:spLocks noGrp="1"/>
          </p:cNvSpPr>
          <p:nvPr/>
        </p:nvSpPr>
        <p:spPr bwMode="auto">
          <a:xfrm>
            <a:off x="5817723" y="4653915"/>
            <a:ext cx="3524250" cy="1668145"/>
          </a:xfrm>
          <a:prstGeom prst="rect">
            <a:avLst/>
          </a:prstGeom>
        </p:spPr>
        <p:txBody>
          <a:bodyPr vert="horz" lIns="91440" tIns="45720" rIns="91440" bIns="45720" rtlCol="0"/>
          <a:lstStyle>
            <a:lvl1pPr marL="0" indent="0" algn="l" defTabSz="914400">
              <a:lnSpc>
                <a:spcPct val="90000"/>
              </a:lnSpc>
              <a:spcBef>
                <a:spcPts val="1000"/>
              </a:spcBef>
              <a:buFont typeface="Arial" panose="020B0604020202020204"/>
              <a:buNone/>
              <a:defRPr sz="2800">
                <a:solidFill>
                  <a:schemeClr val="bg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2400">
                <a:solidFill>
                  <a:schemeClr val="bg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000">
                <a:solidFill>
                  <a:schemeClr val="bg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1800">
                <a:solidFill>
                  <a:schemeClr val="bg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1800">
                <a:solidFill>
                  <a:schemeClr val="bg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algn="r">
              <a:lnSpc>
                <a:spcPct val="105000"/>
              </a:lnSpc>
              <a:defRPr/>
            </a:pPr>
            <a:r>
              <a:rPr lang="en-US" sz="2000" i="1">
                <a:solidFill>
                  <a:srgbClr val="122372"/>
                </a:solidFill>
              </a:rPr>
              <a:t>Tutors:</a:t>
            </a:r>
            <a:endParaRPr lang="en-US" sz="2000" b="1">
              <a:solidFill>
                <a:srgbClr val="122372"/>
              </a:solidFill>
            </a:endParaRPr>
          </a:p>
          <a:p>
            <a:pPr algn="r">
              <a:lnSpc>
                <a:spcPct val="105000"/>
              </a:lnSpc>
              <a:defRPr/>
            </a:pPr>
            <a:r>
              <a:rPr lang="en-US" sz="2000" b="1">
                <a:solidFill>
                  <a:srgbClr val="122372"/>
                </a:solidFill>
              </a:rPr>
              <a:t>Laurent Beauregard</a:t>
            </a:r>
          </a:p>
          <a:p>
            <a:pPr algn="r">
              <a:lnSpc>
                <a:spcPct val="105000"/>
              </a:lnSpc>
              <a:defRPr/>
            </a:pPr>
            <a:r>
              <a:rPr lang="en-US" sz="2000" b="1">
                <a:solidFill>
                  <a:srgbClr val="122372"/>
                </a:solidFill>
              </a:rPr>
              <a:t>Joseph Morlier</a:t>
            </a:r>
          </a:p>
          <a:p>
            <a:pPr algn="r">
              <a:lnSpc>
                <a:spcPct val="105000"/>
              </a:lnSpc>
              <a:defRPr/>
            </a:pPr>
            <a:r>
              <a:rPr lang="en-US" sz="2000" b="1">
                <a:solidFill>
                  <a:srgbClr val="122372"/>
                </a:solidFill>
              </a:rPr>
              <a:t>Stéphanie Lizy-Destrez</a:t>
            </a:r>
          </a:p>
        </p:txBody>
      </p:sp>
      <p:sp>
        <p:nvSpPr>
          <p:cNvPr id="7" name="Titre 1"/>
          <p:cNvSpPr>
            <a:spLocks noGrp="1"/>
          </p:cNvSpPr>
          <p:nvPr/>
        </p:nvSpPr>
        <p:spPr bwMode="auto">
          <a:xfrm>
            <a:off x="34077" y="6429522"/>
            <a:ext cx="2891790" cy="424815"/>
          </a:xfrm>
          <a:prstGeom prst="rect">
            <a:avLst/>
          </a:prstGeom>
        </p:spPr>
        <p:txBody>
          <a:bodyPr vert="horz" lIns="91440" tIns="45720" rIns="91440" bIns="45720" rtlCol="0" anchor="ctr">
            <a:noAutofit/>
          </a:bodyPr>
          <a:lstStyle>
            <a:lvl1pPr algn="l" defTabSz="914400">
              <a:lnSpc>
                <a:spcPct val="90000"/>
              </a:lnSpc>
              <a:spcBef>
                <a:spcPts val="0"/>
              </a:spcBef>
              <a:buNone/>
              <a:defRPr sz="3200" b="1">
                <a:solidFill>
                  <a:schemeClr val="bg1"/>
                </a:solidFill>
                <a:latin typeface="Georgia" panose="02040502050405020303"/>
                <a:ea typeface="Georgia" panose="02040502050405020303"/>
              </a:defRPr>
            </a:lvl1pPr>
          </a:lstStyle>
          <a:p>
            <a:pPr>
              <a:defRPr/>
            </a:pPr>
            <a:r>
              <a:rPr lang="en-US" sz="1600">
                <a:latin typeface="Arial" panose="020B0604020202020204"/>
                <a:cs typeface="Arial" panose="020B0604020202020204"/>
              </a:rPr>
              <a:t>March 27</a:t>
            </a:r>
            <a:r>
              <a:rPr lang="en-US" sz="1600" baseline="30000">
                <a:latin typeface="Arial" panose="020B0604020202020204"/>
                <a:cs typeface="Arial" panose="020B0604020202020204"/>
              </a:rPr>
              <a:t>th</a:t>
            </a:r>
            <a:r>
              <a:rPr lang="en-US" sz="1600">
                <a:latin typeface="Arial" panose="020B0604020202020204"/>
                <a:cs typeface="Arial" panose="020B0604020202020204"/>
              </a:rPr>
              <a:t> 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t>2D Descent: Optimal control problem</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it-IT"/>
              <a:t>10</a:t>
            </a:r>
            <a:endParaRPr/>
          </a:p>
        </p:txBody>
      </p:sp>
      <p:pic>
        <p:nvPicPr>
          <p:cNvPr id="7" name="Content Placeholder 2" descr="opt_pbm2d"/>
          <p:cNvPicPr>
            <a:picLocks noGrp="1" noChangeAspect="1"/>
          </p:cNvPicPr>
          <p:nvPr>
            <p:ph idx="1"/>
          </p:nvPr>
        </p:nvPicPr>
        <p:blipFill>
          <a:blip r:embed="rId3"/>
          <a:stretch>
            <a:fillRect/>
          </a:stretch>
        </p:blipFill>
        <p:spPr bwMode="auto">
          <a:xfrm>
            <a:off x="178484" y="1042768"/>
            <a:ext cx="3432957" cy="2917532"/>
          </a:xfrm>
          <a:prstGeom prst="rect">
            <a:avLst/>
          </a:prstGeom>
        </p:spPr>
      </p:pic>
      <p:cxnSp>
        <p:nvCxnSpPr>
          <p:cNvPr id="11" name="Straight Arrow Connector 9"/>
          <p:cNvCxnSpPr/>
          <p:nvPr/>
        </p:nvCxnSpPr>
        <p:spPr bwMode="auto">
          <a:xfrm flipV="1">
            <a:off x="3790169" y="2586160"/>
            <a:ext cx="2700947" cy="871708"/>
          </a:xfrm>
          <a:prstGeom prst="straightConnector1">
            <a:avLst/>
          </a:prstGeom>
          <a:ln w="28575">
            <a:solidFill>
              <a:srgbClr val="122372"/>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0"/>
          <p:cNvCxnSpPr/>
          <p:nvPr/>
        </p:nvCxnSpPr>
        <p:spPr bwMode="auto">
          <a:xfrm>
            <a:off x="3681730" y="4001136"/>
            <a:ext cx="3979301" cy="1169913"/>
          </a:xfrm>
          <a:prstGeom prst="straightConnector1">
            <a:avLst/>
          </a:prstGeom>
          <a:ln w="28575">
            <a:solidFill>
              <a:srgbClr val="122372"/>
            </a:solidFill>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15" name="Picture 15" descr="A screenshot of a cell phone&#10;&#10;Description generated with very high confidence">
            <a:extLst>
              <a:ext uri="{FF2B5EF4-FFF2-40B4-BE49-F238E27FC236}">
                <a16:creationId xmlns:a16="http://schemas.microsoft.com/office/drawing/2014/main" id="{072AAA65-DBD6-4194-B5FC-93C5AAD7EE19}"/>
              </a:ext>
            </a:extLst>
          </p:cNvPr>
          <p:cNvPicPr>
            <a:picLocks noChangeAspect="1"/>
          </p:cNvPicPr>
          <p:nvPr/>
        </p:nvPicPr>
        <p:blipFill>
          <a:blip r:embed="rId4"/>
          <a:stretch>
            <a:fillRect/>
          </a:stretch>
        </p:blipFill>
        <p:spPr>
          <a:xfrm>
            <a:off x="6531709" y="1160931"/>
            <a:ext cx="5332045" cy="2396676"/>
          </a:xfrm>
          <a:prstGeom prst="rect">
            <a:avLst/>
          </a:prstGeom>
        </p:spPr>
      </p:pic>
      <p:pic>
        <p:nvPicPr>
          <p:cNvPr id="17" name="Picture 17" descr="A screenshot of a cell phone&#10;&#10;Description generated with very high confidence">
            <a:extLst>
              <a:ext uri="{FF2B5EF4-FFF2-40B4-BE49-F238E27FC236}">
                <a16:creationId xmlns:a16="http://schemas.microsoft.com/office/drawing/2014/main" id="{802582BE-2456-4083-A86F-304758D6B47C}"/>
              </a:ext>
            </a:extLst>
          </p:cNvPr>
          <p:cNvPicPr>
            <a:picLocks noChangeAspect="1"/>
          </p:cNvPicPr>
          <p:nvPr/>
        </p:nvPicPr>
        <p:blipFill>
          <a:blip r:embed="rId5"/>
          <a:stretch>
            <a:fillRect/>
          </a:stretch>
        </p:blipFill>
        <p:spPr>
          <a:xfrm>
            <a:off x="240323" y="4550250"/>
            <a:ext cx="4013200" cy="2153655"/>
          </a:xfrm>
          <a:prstGeom prst="rect">
            <a:avLst/>
          </a:prstGeom>
        </p:spPr>
      </p:pic>
      <p:pic>
        <p:nvPicPr>
          <p:cNvPr id="19" name="Picture 19" descr="A close up of a logo&#10;&#10;Description generated with very high confidence">
            <a:extLst>
              <a:ext uri="{FF2B5EF4-FFF2-40B4-BE49-F238E27FC236}">
                <a16:creationId xmlns:a16="http://schemas.microsoft.com/office/drawing/2014/main" id="{A91393D2-CDAB-45F3-B8A8-DD41B63C3C2D}"/>
              </a:ext>
            </a:extLst>
          </p:cNvPr>
          <p:cNvPicPr>
            <a:picLocks noChangeAspect="1"/>
          </p:cNvPicPr>
          <p:nvPr/>
        </p:nvPicPr>
        <p:blipFill>
          <a:blip r:embed="rId6"/>
          <a:stretch>
            <a:fillRect/>
          </a:stretch>
        </p:blipFill>
        <p:spPr>
          <a:xfrm>
            <a:off x="7899400" y="3956254"/>
            <a:ext cx="3251200" cy="214980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latin typeface="Arial" panose="020B0604020202020204"/>
                <a:cs typeface="Arial" panose="020B0604020202020204"/>
              </a:rPr>
              <a:t>2D </a:t>
            </a:r>
            <a:r>
              <a:rPr lang="en-US" i="1">
                <a:cs typeface="Arial" panose="020B0604020202020204"/>
              </a:rPr>
              <a:t>Descent</a:t>
            </a:r>
            <a:r>
              <a:rPr lang="en-US" i="1">
                <a:latin typeface="Arial" panose="020B0604020202020204"/>
                <a:cs typeface="Arial" panose="020B0604020202020204"/>
              </a:rPr>
              <a:t>: </a:t>
            </a:r>
            <a:r>
              <a:rPr lang="en-US" i="1">
                <a:cs typeface="Arial" panose="020B0604020202020204"/>
              </a:rPr>
              <a:t>Variable</a:t>
            </a:r>
            <a:r>
              <a:rPr lang="en-US" i="1">
                <a:latin typeface="Arial" panose="020B0604020202020204"/>
                <a:cs typeface="Arial" panose="020B0604020202020204"/>
              </a:rPr>
              <a:t> thrust</a:t>
            </a:r>
          </a:p>
        </p:txBody>
      </p:sp>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fr-FR"/>
              <a:t>11</a:t>
            </a:r>
            <a:endParaRPr/>
          </a:p>
        </p:txBody>
      </p:sp>
      <p:pic>
        <p:nvPicPr>
          <p:cNvPr id="2" name="Graphic 2">
            <a:extLst>
              <a:ext uri="{FF2B5EF4-FFF2-40B4-BE49-F238E27FC236}">
                <a16:creationId xmlns:a16="http://schemas.microsoft.com/office/drawing/2014/main" id="{2B6F4B17-79FA-44E3-8F83-924E49F639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8001" y="1115679"/>
            <a:ext cx="5410198" cy="4065485"/>
          </a:xfrm>
          <a:prstGeom prst="rect">
            <a:avLst/>
          </a:prstGeom>
        </p:spPr>
      </p:pic>
      <p:pic>
        <p:nvPicPr>
          <p:cNvPr id="10" name="Graphic 10">
            <a:extLst>
              <a:ext uri="{FF2B5EF4-FFF2-40B4-BE49-F238E27FC236}">
                <a16:creationId xmlns:a16="http://schemas.microsoft.com/office/drawing/2014/main" id="{EAA93CCF-8EB2-4D64-93E2-BEC01412DF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82010" y="1117403"/>
            <a:ext cx="5376580" cy="4054279"/>
          </a:xfrm>
          <a:prstGeom prst="rect">
            <a:avLst/>
          </a:prstGeom>
        </p:spPr>
      </p:pic>
      <p:graphicFrame>
        <p:nvGraphicFramePr>
          <p:cNvPr id="13" name="Table 5">
            <a:extLst>
              <a:ext uri="{FF2B5EF4-FFF2-40B4-BE49-F238E27FC236}">
                <a16:creationId xmlns:a16="http://schemas.microsoft.com/office/drawing/2014/main" id="{32634CF1-7CD2-4184-BD55-0BE603D9DB98}"/>
              </a:ext>
            </a:extLst>
          </p:cNvPr>
          <p:cNvGraphicFramePr/>
          <p:nvPr>
            <p:extLst>
              <p:ext uri="{D42A27DB-BD31-4B8C-83A1-F6EECF244321}">
                <p14:modId xmlns:p14="http://schemas.microsoft.com/office/powerpoint/2010/main" val="195153869"/>
              </p:ext>
            </p:extLst>
          </p:nvPr>
        </p:nvGraphicFramePr>
        <p:xfrm>
          <a:off x="4990797" y="5411983"/>
          <a:ext cx="6764655" cy="731520"/>
        </p:xfrm>
        <a:graphic>
          <a:graphicData uri="http://schemas.openxmlformats.org/drawingml/2006/table">
            <a:tbl>
              <a:tblPr firstRow="1">
                <a:tableStyleId>{17292A2E-F333-43FB-9621-5CBBE7FDCDCB}</a:tableStyleId>
              </a:tblPr>
              <a:tblGrid>
                <a:gridCol w="3107055">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365760">
                <a:tc>
                  <a:txBody>
                    <a:bodyPr/>
                    <a:lstStyle/>
                    <a:p>
                      <a:pPr algn="ctr">
                        <a:buNone/>
                        <a:defRPr/>
                      </a:pPr>
                      <a:r>
                        <a:rPr lang="en-US" sz="1600">
                          <a:latin typeface="Arial"/>
                        </a:rPr>
                        <a:t>Time of Flight</a:t>
                      </a:r>
                    </a:p>
                  </a:txBody>
                  <a:tcPr anchor="ctr"/>
                </a:tc>
                <a:tc>
                  <a:txBody>
                    <a:bodyPr/>
                    <a:lstStyle/>
                    <a:p>
                      <a:pPr algn="ctr">
                        <a:buNone/>
                        <a:defRPr/>
                      </a:pPr>
                      <a:r>
                        <a:rPr lang="en-US" sz="1600">
                          <a:latin typeface="Arial"/>
                        </a:rPr>
                        <a:t>Propellant consumption</a:t>
                      </a:r>
                    </a:p>
                  </a:txBody>
                  <a:tcPr anchor="ctr"/>
                </a:tc>
                <a:extLst>
                  <a:ext uri="{0D108BD9-81ED-4DB2-BD59-A6C34878D82A}">
                    <a16:rowId xmlns:a16="http://schemas.microsoft.com/office/drawing/2014/main" val="10000"/>
                  </a:ext>
                </a:extLst>
              </a:tr>
              <a:tr h="365760">
                <a:tc>
                  <a:txBody>
                    <a:bodyPr/>
                    <a:lstStyle/>
                    <a:p>
                      <a:pPr lvl="0" algn="ctr">
                        <a:buNone/>
                      </a:pPr>
                      <a:r>
                        <a:rPr lang="en-US" sz="1600" u="none" strike="noStrike" noProof="0">
                          <a:latin typeface="Arial"/>
                        </a:rPr>
                        <a:t>4516.7708</a:t>
                      </a:r>
                      <a:r>
                        <a:rPr lang="en-US" sz="1600">
                          <a:latin typeface="Arial"/>
                        </a:rPr>
                        <a:t> s</a:t>
                      </a:r>
                    </a:p>
                  </a:txBody>
                  <a:tcPr anchor="ctr"/>
                </a:tc>
                <a:tc>
                  <a:txBody>
                    <a:bodyPr/>
                    <a:lstStyle/>
                    <a:p>
                      <a:pPr algn="ctr">
                        <a:buNone/>
                        <a:defRPr/>
                      </a:pPr>
                      <a:r>
                        <a:rPr lang="en-US" sz="1600">
                          <a:latin typeface="Arial"/>
                        </a:rPr>
                        <a:t>41.97%</a:t>
                      </a:r>
                    </a:p>
                  </a:txBody>
                  <a:tcPr anchor="ctr"/>
                </a:tc>
                <a:extLst>
                  <a:ext uri="{0D108BD9-81ED-4DB2-BD59-A6C34878D82A}">
                    <a16:rowId xmlns:a16="http://schemas.microsoft.com/office/drawing/2014/main" val="10002"/>
                  </a:ext>
                </a:extLst>
              </a:tr>
            </a:tbl>
          </a:graphicData>
        </a:graphic>
      </p:graphicFrame>
      <p:graphicFrame>
        <p:nvGraphicFramePr>
          <p:cNvPr id="15" name="Table 5">
            <a:extLst>
              <a:ext uri="{FF2B5EF4-FFF2-40B4-BE49-F238E27FC236}">
                <a16:creationId xmlns:a16="http://schemas.microsoft.com/office/drawing/2014/main" id="{31F7A52D-4BA0-407F-A254-3F124EB60DA0}"/>
              </a:ext>
            </a:extLst>
          </p:cNvPr>
          <p:cNvGraphicFramePr/>
          <p:nvPr>
            <p:extLst>
              <p:ext uri="{D42A27DB-BD31-4B8C-83A1-F6EECF244321}">
                <p14:modId xmlns:p14="http://schemas.microsoft.com/office/powerpoint/2010/main" val="183098985"/>
              </p:ext>
            </p:extLst>
          </p:nvPr>
        </p:nvGraphicFramePr>
        <p:xfrm>
          <a:off x="625231" y="5461000"/>
          <a:ext cx="3311011" cy="731520"/>
        </p:xfrm>
        <a:graphic>
          <a:graphicData uri="http://schemas.openxmlformats.org/drawingml/2006/table">
            <a:tbl>
              <a:tblPr firstRow="1">
                <a:tableStyleId>{17292A2E-F333-43FB-9621-5CBBE7FDCDCB}</a:tableStyleId>
              </a:tblPr>
              <a:tblGrid>
                <a:gridCol w="987069">
                  <a:extLst>
                    <a:ext uri="{9D8B030D-6E8A-4147-A177-3AD203B41FA5}">
                      <a16:colId xmlns:a16="http://schemas.microsoft.com/office/drawing/2014/main" val="20001"/>
                    </a:ext>
                  </a:extLst>
                </a:gridCol>
                <a:gridCol w="1161971">
                  <a:extLst>
                    <a:ext uri="{9D8B030D-6E8A-4147-A177-3AD203B41FA5}">
                      <a16:colId xmlns:a16="http://schemas.microsoft.com/office/drawing/2014/main" val="20002"/>
                    </a:ext>
                  </a:extLst>
                </a:gridCol>
                <a:gridCol w="1161971">
                  <a:extLst>
                    <a:ext uri="{9D8B030D-6E8A-4147-A177-3AD203B41FA5}">
                      <a16:colId xmlns:a16="http://schemas.microsoft.com/office/drawing/2014/main" val="3091718299"/>
                    </a:ext>
                  </a:extLst>
                </a:gridCol>
              </a:tblGrid>
              <a:tr h="365760">
                <a:tc>
                  <a:txBody>
                    <a:bodyPr/>
                    <a:lstStyle/>
                    <a:p>
                      <a:pPr algn="ctr">
                        <a:buNone/>
                        <a:defRPr/>
                      </a:pPr>
                      <a:r>
                        <a:rPr lang="en-US" sz="1600">
                          <a:latin typeface="Arial"/>
                        </a:rPr>
                        <a:t>h</a:t>
                      </a:r>
                    </a:p>
                  </a:txBody>
                  <a:tcPr anchor="ctr"/>
                </a:tc>
                <a:tc>
                  <a:txBody>
                    <a:bodyPr/>
                    <a:lstStyle/>
                    <a:p>
                      <a:pPr algn="ctr">
                        <a:buNone/>
                        <a:defRPr/>
                      </a:pPr>
                      <a:r>
                        <a:rPr lang="en-US" sz="1600" err="1">
                          <a:latin typeface="Arial"/>
                        </a:rPr>
                        <a:t>Isp</a:t>
                      </a:r>
                    </a:p>
                  </a:txBody>
                  <a:tcPr anchor="ctr"/>
                </a:tc>
                <a:tc>
                  <a:txBody>
                    <a:bodyPr/>
                    <a:lstStyle/>
                    <a:p>
                      <a:pPr lvl="0" algn="ctr">
                        <a:buNone/>
                        <a:defRPr/>
                      </a:pPr>
                      <a:r>
                        <a:rPr lang="en-US" sz="1600" err="1">
                          <a:latin typeface="Arial"/>
                        </a:rPr>
                        <a:t>twr</a:t>
                      </a:r>
                    </a:p>
                  </a:txBody>
                  <a:tcPr anchor="ctr"/>
                </a:tc>
                <a:extLst>
                  <a:ext uri="{0D108BD9-81ED-4DB2-BD59-A6C34878D82A}">
                    <a16:rowId xmlns:a16="http://schemas.microsoft.com/office/drawing/2014/main" val="10000"/>
                  </a:ext>
                </a:extLst>
              </a:tr>
              <a:tr h="365760">
                <a:tc>
                  <a:txBody>
                    <a:bodyPr/>
                    <a:lstStyle/>
                    <a:p>
                      <a:pPr lvl="0" algn="ctr">
                        <a:buNone/>
                      </a:pPr>
                      <a:r>
                        <a:rPr lang="en-US" sz="1600" u="none" strike="noStrike" noProof="0">
                          <a:latin typeface="Arial"/>
                        </a:rPr>
                        <a:t>100 km</a:t>
                      </a:r>
                      <a:endParaRPr lang="en-US" sz="1600">
                        <a:latin typeface="Arial"/>
                      </a:endParaRPr>
                    </a:p>
                  </a:txBody>
                  <a:tcPr anchor="ctr"/>
                </a:tc>
                <a:tc>
                  <a:txBody>
                    <a:bodyPr/>
                    <a:lstStyle/>
                    <a:p>
                      <a:pPr algn="ctr">
                        <a:buNone/>
                      </a:pPr>
                      <a:r>
                        <a:rPr lang="en-US" sz="1600">
                          <a:latin typeface="Arial"/>
                        </a:rPr>
                        <a:t>400 s</a:t>
                      </a:r>
                    </a:p>
                  </a:txBody>
                  <a:tcPr anchor="ctr"/>
                </a:tc>
                <a:tc>
                  <a:txBody>
                    <a:bodyPr/>
                    <a:lstStyle/>
                    <a:p>
                      <a:pPr lvl="0" algn="ctr">
                        <a:buNone/>
                      </a:pPr>
                      <a:r>
                        <a:rPr lang="en-US" sz="1600">
                          <a:latin typeface="Arial"/>
                        </a:rPr>
                        <a:t>0.9</a:t>
                      </a: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29549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latin typeface="Arial" panose="020B0604020202020204"/>
                <a:cs typeface="Arial" panose="020B0604020202020204"/>
              </a:rPr>
              <a:t>2D </a:t>
            </a:r>
            <a:r>
              <a:rPr lang="en-US" i="1">
                <a:cs typeface="Arial" panose="020B0604020202020204"/>
              </a:rPr>
              <a:t>Descent</a:t>
            </a:r>
            <a:r>
              <a:rPr lang="en-US" i="1">
                <a:latin typeface="Arial" panose="020B0604020202020204"/>
                <a:cs typeface="Arial" panose="020B0604020202020204"/>
              </a:rPr>
              <a:t>: Minim</a:t>
            </a:r>
            <a:r>
              <a:rPr lang="en-US" altLang="en-US" i="1">
                <a:latin typeface="Arial" panose="020B0604020202020204"/>
                <a:cs typeface="Arial" panose="020B0604020202020204"/>
              </a:rPr>
              <a:t>u</a:t>
            </a:r>
            <a:r>
              <a:rPr lang="en-US" i="1">
                <a:latin typeface="Arial" panose="020B0604020202020204"/>
                <a:cs typeface="Arial" panose="020B0604020202020204"/>
              </a:rPr>
              <a:t>m safe altitude</a:t>
            </a:r>
          </a:p>
        </p:txBody>
      </p:sp>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fr-FR"/>
              <a:t>1</a:t>
            </a:r>
            <a:r>
              <a:rPr lang="it-IT"/>
              <a:t>2</a:t>
            </a:r>
            <a:endParaRPr/>
          </a:p>
        </p:txBody>
      </p:sp>
      <p:graphicFrame>
        <p:nvGraphicFramePr>
          <p:cNvPr id="9" name="Table 5"/>
          <p:cNvGraphicFramePr/>
          <p:nvPr>
            <p:extLst>
              <p:ext uri="{D42A27DB-BD31-4B8C-83A1-F6EECF244321}">
                <p14:modId xmlns:p14="http://schemas.microsoft.com/office/powerpoint/2010/main" val="3154581956"/>
              </p:ext>
            </p:extLst>
          </p:nvPr>
        </p:nvGraphicFramePr>
        <p:xfrm>
          <a:off x="6765939" y="5434990"/>
          <a:ext cx="4934815" cy="731520"/>
        </p:xfrm>
        <a:graphic>
          <a:graphicData uri="http://schemas.openxmlformats.org/drawingml/2006/table">
            <a:tbl>
              <a:tblPr firstRow="1" bandRow="1">
                <a:tableStyleId>{17292A2E-F333-43FB-9621-5CBBE7FDCDCB}</a:tableStyleId>
              </a:tblPr>
              <a:tblGrid>
                <a:gridCol w="2266596">
                  <a:extLst>
                    <a:ext uri="{9D8B030D-6E8A-4147-A177-3AD203B41FA5}">
                      <a16:colId xmlns:a16="http://schemas.microsoft.com/office/drawing/2014/main" val="20001"/>
                    </a:ext>
                  </a:extLst>
                </a:gridCol>
                <a:gridCol w="2668219">
                  <a:extLst>
                    <a:ext uri="{9D8B030D-6E8A-4147-A177-3AD203B41FA5}">
                      <a16:colId xmlns:a16="http://schemas.microsoft.com/office/drawing/2014/main" val="20002"/>
                    </a:ext>
                  </a:extLst>
                </a:gridCol>
              </a:tblGrid>
              <a:tr h="365760">
                <a:tc>
                  <a:txBody>
                    <a:bodyPr/>
                    <a:lstStyle/>
                    <a:p>
                      <a:pPr algn="ctr">
                        <a:buNone/>
                        <a:defRPr/>
                      </a:pPr>
                      <a:r>
                        <a:rPr lang="en-US" sz="1600">
                          <a:latin typeface="Arial"/>
                        </a:rPr>
                        <a:t>Time of Flight</a:t>
                      </a:r>
                    </a:p>
                  </a:txBody>
                  <a:tcPr anchor="ctr"/>
                </a:tc>
                <a:tc>
                  <a:txBody>
                    <a:bodyPr/>
                    <a:lstStyle/>
                    <a:p>
                      <a:pPr algn="ctr">
                        <a:buNone/>
                        <a:defRPr/>
                      </a:pPr>
                      <a:r>
                        <a:rPr lang="en-US" sz="1600">
                          <a:latin typeface="Arial"/>
                        </a:rPr>
                        <a:t>Propellant consumption</a:t>
                      </a:r>
                    </a:p>
                  </a:txBody>
                  <a:tcPr anchor="ctr"/>
                </a:tc>
                <a:extLst>
                  <a:ext uri="{0D108BD9-81ED-4DB2-BD59-A6C34878D82A}">
                    <a16:rowId xmlns:a16="http://schemas.microsoft.com/office/drawing/2014/main" val="10000"/>
                  </a:ext>
                </a:extLst>
              </a:tr>
              <a:tr h="365760">
                <a:tc>
                  <a:txBody>
                    <a:bodyPr/>
                    <a:lstStyle/>
                    <a:p>
                      <a:pPr lvl="0" algn="ctr">
                        <a:buNone/>
                      </a:pPr>
                      <a:r>
                        <a:rPr lang="en-US" sz="1600" b="0" i="0" u="none" strike="noStrike" noProof="0">
                          <a:latin typeface="Arial"/>
                        </a:rPr>
                        <a:t>4426.9527</a:t>
                      </a:r>
                      <a:r>
                        <a:rPr lang="en-US" sz="1600">
                          <a:latin typeface="Arial"/>
                        </a:rPr>
                        <a:t> s</a:t>
                      </a:r>
                    </a:p>
                  </a:txBody>
                  <a:tcPr anchor="ctr"/>
                </a:tc>
                <a:tc>
                  <a:txBody>
                    <a:bodyPr/>
                    <a:lstStyle/>
                    <a:p>
                      <a:pPr algn="ctr">
                        <a:buNone/>
                        <a:defRPr/>
                      </a:pPr>
                      <a:r>
                        <a:rPr lang="en-US" sz="1600">
                          <a:latin typeface="Arial"/>
                        </a:rPr>
                        <a:t>42.67%</a:t>
                      </a:r>
                    </a:p>
                  </a:txBody>
                  <a:tcPr anchor="ctr"/>
                </a:tc>
                <a:extLst>
                  <a:ext uri="{0D108BD9-81ED-4DB2-BD59-A6C34878D82A}">
                    <a16:rowId xmlns:a16="http://schemas.microsoft.com/office/drawing/2014/main" val="10002"/>
                  </a:ext>
                </a:extLst>
              </a:tr>
            </a:tbl>
          </a:graphicData>
        </a:graphic>
      </p:graphicFrame>
      <p:pic>
        <p:nvPicPr>
          <p:cNvPr id="2" name="Graphic 2">
            <a:extLst>
              <a:ext uri="{FF2B5EF4-FFF2-40B4-BE49-F238E27FC236}">
                <a16:creationId xmlns:a16="http://schemas.microsoft.com/office/drawing/2014/main" id="{8A1F8462-461A-4BB9-9637-E5831F423E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70238" y="1103323"/>
            <a:ext cx="5410199" cy="4054280"/>
          </a:xfrm>
          <a:prstGeom prst="rect">
            <a:avLst/>
          </a:prstGeom>
        </p:spPr>
      </p:pic>
      <p:pic>
        <p:nvPicPr>
          <p:cNvPr id="10" name="Graphic 10">
            <a:extLst>
              <a:ext uri="{FF2B5EF4-FFF2-40B4-BE49-F238E27FC236}">
                <a16:creationId xmlns:a16="http://schemas.microsoft.com/office/drawing/2014/main" id="{8C116BE6-8D3D-411B-B57D-028340561A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5246" y="1103323"/>
            <a:ext cx="5410199" cy="4054280"/>
          </a:xfrm>
          <a:prstGeom prst="rect">
            <a:avLst/>
          </a:prstGeom>
        </p:spPr>
      </p:pic>
      <p:graphicFrame>
        <p:nvGraphicFramePr>
          <p:cNvPr id="13" name="Table 5">
            <a:extLst>
              <a:ext uri="{FF2B5EF4-FFF2-40B4-BE49-F238E27FC236}">
                <a16:creationId xmlns:a16="http://schemas.microsoft.com/office/drawing/2014/main" id="{ACD408A5-C872-4AFB-8483-54E1418C68AD}"/>
              </a:ext>
            </a:extLst>
          </p:cNvPr>
          <p:cNvGraphicFramePr/>
          <p:nvPr>
            <p:extLst>
              <p:ext uri="{D42A27DB-BD31-4B8C-83A1-F6EECF244321}">
                <p14:modId xmlns:p14="http://schemas.microsoft.com/office/powerpoint/2010/main" val="1588188880"/>
              </p:ext>
            </p:extLst>
          </p:nvPr>
        </p:nvGraphicFramePr>
        <p:xfrm>
          <a:off x="412203" y="5443024"/>
          <a:ext cx="5568937" cy="731520"/>
        </p:xfrm>
        <a:graphic>
          <a:graphicData uri="http://schemas.openxmlformats.org/drawingml/2006/table">
            <a:tbl>
              <a:tblPr firstRow="1" bandRow="1">
                <a:tableStyleId>{17292A2E-F333-43FB-9621-5CBBE7FDCDCB}</a:tableStyleId>
              </a:tblPr>
              <a:tblGrid>
                <a:gridCol w="975505">
                  <a:extLst>
                    <a:ext uri="{9D8B030D-6E8A-4147-A177-3AD203B41FA5}">
                      <a16:colId xmlns:a16="http://schemas.microsoft.com/office/drawing/2014/main" val="20001"/>
                    </a:ext>
                  </a:extLst>
                </a:gridCol>
                <a:gridCol w="1148358">
                  <a:extLst>
                    <a:ext uri="{9D8B030D-6E8A-4147-A177-3AD203B41FA5}">
                      <a16:colId xmlns:a16="http://schemas.microsoft.com/office/drawing/2014/main" val="20002"/>
                    </a:ext>
                  </a:extLst>
                </a:gridCol>
                <a:gridCol w="1148358">
                  <a:extLst>
                    <a:ext uri="{9D8B030D-6E8A-4147-A177-3AD203B41FA5}">
                      <a16:colId xmlns:a16="http://schemas.microsoft.com/office/drawing/2014/main" val="3091718299"/>
                    </a:ext>
                  </a:extLst>
                </a:gridCol>
                <a:gridCol w="1148358">
                  <a:extLst>
                    <a:ext uri="{9D8B030D-6E8A-4147-A177-3AD203B41FA5}">
                      <a16:colId xmlns:a16="http://schemas.microsoft.com/office/drawing/2014/main" val="4011099827"/>
                    </a:ext>
                  </a:extLst>
                </a:gridCol>
                <a:gridCol w="1148358">
                  <a:extLst>
                    <a:ext uri="{9D8B030D-6E8A-4147-A177-3AD203B41FA5}">
                      <a16:colId xmlns:a16="http://schemas.microsoft.com/office/drawing/2014/main" val="1740620633"/>
                    </a:ext>
                  </a:extLst>
                </a:gridCol>
              </a:tblGrid>
              <a:tr h="365760">
                <a:tc>
                  <a:txBody>
                    <a:bodyPr/>
                    <a:lstStyle/>
                    <a:p>
                      <a:pPr algn="ctr">
                        <a:buNone/>
                        <a:defRPr/>
                      </a:pPr>
                      <a:r>
                        <a:rPr lang="en-US" sz="1600">
                          <a:latin typeface="Arial"/>
                        </a:rPr>
                        <a:t>h</a:t>
                      </a:r>
                    </a:p>
                  </a:txBody>
                  <a:tcPr anchor="ctr"/>
                </a:tc>
                <a:tc>
                  <a:txBody>
                    <a:bodyPr/>
                    <a:lstStyle/>
                    <a:p>
                      <a:pPr algn="ctr">
                        <a:buNone/>
                        <a:defRPr/>
                      </a:pPr>
                      <a:r>
                        <a:rPr lang="en-US" sz="1600" err="1">
                          <a:latin typeface="Arial"/>
                        </a:rPr>
                        <a:t>Isp</a:t>
                      </a:r>
                    </a:p>
                  </a:txBody>
                  <a:tcPr anchor="ctr"/>
                </a:tc>
                <a:tc>
                  <a:txBody>
                    <a:bodyPr/>
                    <a:lstStyle/>
                    <a:p>
                      <a:pPr lvl="0" algn="ctr">
                        <a:buNone/>
                        <a:defRPr/>
                      </a:pPr>
                      <a:r>
                        <a:rPr lang="en-US" sz="1600" err="1">
                          <a:latin typeface="Arial"/>
                        </a:rPr>
                        <a:t>twr</a:t>
                      </a:r>
                    </a:p>
                  </a:txBody>
                  <a:tcPr anchor="ctr"/>
                </a:tc>
                <a:tc>
                  <a:txBody>
                    <a:bodyPr/>
                    <a:lstStyle/>
                    <a:p>
                      <a:pPr lvl="0" algn="ctr">
                        <a:buNone/>
                      </a:pPr>
                      <a:r>
                        <a:rPr lang="en-US" sz="1600">
                          <a:latin typeface="Arial"/>
                        </a:rPr>
                        <a:t>h min</a:t>
                      </a:r>
                    </a:p>
                  </a:txBody>
                  <a:tcPr anchor="ctr"/>
                </a:tc>
                <a:tc>
                  <a:txBody>
                    <a:bodyPr/>
                    <a:lstStyle/>
                    <a:p>
                      <a:pPr lvl="0" algn="ctr">
                        <a:buNone/>
                        <a:defRPr/>
                      </a:pPr>
                      <a:r>
                        <a:rPr lang="en-US" sz="1600">
                          <a:latin typeface="Arial"/>
                        </a:rPr>
                        <a:t>s</a:t>
                      </a:r>
                    </a:p>
                  </a:txBody>
                  <a:tcPr anchor="ctr"/>
                </a:tc>
                <a:extLst>
                  <a:ext uri="{0D108BD9-81ED-4DB2-BD59-A6C34878D82A}">
                    <a16:rowId xmlns:a16="http://schemas.microsoft.com/office/drawing/2014/main" val="10000"/>
                  </a:ext>
                </a:extLst>
              </a:tr>
              <a:tr h="365760">
                <a:tc>
                  <a:txBody>
                    <a:bodyPr/>
                    <a:lstStyle/>
                    <a:p>
                      <a:pPr lvl="0" algn="ctr">
                        <a:buNone/>
                      </a:pPr>
                      <a:r>
                        <a:rPr lang="en-US" sz="1600" b="0" i="0" u="none" strike="noStrike" noProof="0">
                          <a:latin typeface="Arial"/>
                        </a:rPr>
                        <a:t>100 km</a:t>
                      </a:r>
                      <a:endParaRPr lang="en-US" sz="1600">
                        <a:latin typeface="Arial"/>
                      </a:endParaRPr>
                    </a:p>
                  </a:txBody>
                  <a:tcPr anchor="ctr"/>
                </a:tc>
                <a:tc>
                  <a:txBody>
                    <a:bodyPr/>
                    <a:lstStyle/>
                    <a:p>
                      <a:pPr algn="ctr">
                        <a:buNone/>
                      </a:pPr>
                      <a:r>
                        <a:rPr lang="en-US" sz="1600">
                          <a:latin typeface="Arial"/>
                        </a:rPr>
                        <a:t>400 s</a:t>
                      </a:r>
                    </a:p>
                  </a:txBody>
                  <a:tcPr anchor="ctr"/>
                </a:tc>
                <a:tc>
                  <a:txBody>
                    <a:bodyPr/>
                    <a:lstStyle/>
                    <a:p>
                      <a:pPr lvl="0" algn="ctr">
                        <a:buNone/>
                      </a:pPr>
                      <a:r>
                        <a:rPr lang="en-US" sz="1600">
                          <a:latin typeface="Arial"/>
                        </a:rPr>
                        <a:t>0.9</a:t>
                      </a:r>
                    </a:p>
                  </a:txBody>
                  <a:tcPr anchor="ctr"/>
                </a:tc>
                <a:tc>
                  <a:txBody>
                    <a:bodyPr/>
                    <a:lstStyle/>
                    <a:p>
                      <a:pPr lvl="0" algn="ctr">
                        <a:buNone/>
                      </a:pPr>
                      <a:r>
                        <a:rPr lang="en-US" sz="1600">
                          <a:latin typeface="Arial"/>
                        </a:rPr>
                        <a:t>5 km</a:t>
                      </a:r>
                    </a:p>
                  </a:txBody>
                  <a:tcPr anchor="ctr"/>
                </a:tc>
                <a:tc>
                  <a:txBody>
                    <a:bodyPr/>
                    <a:lstStyle/>
                    <a:p>
                      <a:pPr lvl="0" algn="ctr">
                        <a:buNone/>
                      </a:pPr>
                      <a:r>
                        <a:rPr lang="en-US" sz="1600">
                          <a:latin typeface="Arial"/>
                        </a:rPr>
                        <a:t>-5</a:t>
                      </a:r>
                    </a:p>
                  </a:txBody>
                  <a:tcPr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t>LLO to HEO: Optimal control problem</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it-IT"/>
              <a:t>13</a:t>
            </a:r>
            <a:endParaRPr/>
          </a:p>
        </p:txBody>
      </p:sp>
      <p:cxnSp>
        <p:nvCxnSpPr>
          <p:cNvPr id="12" name="Straight Arrow Connector 8"/>
          <p:cNvCxnSpPr/>
          <p:nvPr/>
        </p:nvCxnSpPr>
        <p:spPr bwMode="auto">
          <a:xfrm flipV="1">
            <a:off x="3768237" y="2493889"/>
            <a:ext cx="4441287" cy="894618"/>
          </a:xfrm>
          <a:prstGeom prst="straightConnector1">
            <a:avLst/>
          </a:prstGeom>
          <a:ln w="28575">
            <a:solidFill>
              <a:srgbClr val="122372"/>
            </a:solidFill>
            <a:headEnd type="none"/>
            <a:tailEnd type="triangle" w="med" len="med"/>
          </a:ln>
        </p:spPr>
        <p:style>
          <a:lnRef idx="1">
            <a:schemeClr val="accent1"/>
          </a:lnRef>
          <a:fillRef idx="0">
            <a:schemeClr val="accent1"/>
          </a:fillRef>
          <a:effectRef idx="0">
            <a:schemeClr val="accent1"/>
          </a:effectRef>
          <a:fontRef idx="minor">
            <a:schemeClr val="tx1"/>
          </a:fontRef>
        </p:style>
      </p:cxnSp>
      <p:pic>
        <p:nvPicPr>
          <p:cNvPr id="14" name="Content Placeholder 2" descr="opt_pbm2d">
            <a:extLst>
              <a:ext uri="{FF2B5EF4-FFF2-40B4-BE49-F238E27FC236}">
                <a16:creationId xmlns:a16="http://schemas.microsoft.com/office/drawing/2014/main" id="{4AFC13D3-FA20-4AFB-9C5E-4B3BE025B526}"/>
              </a:ext>
            </a:extLst>
          </p:cNvPr>
          <p:cNvPicPr>
            <a:picLocks noGrp="1" noChangeAspect="1"/>
          </p:cNvPicPr>
          <p:nvPr>
            <p:ph idx="1"/>
          </p:nvPr>
        </p:nvPicPr>
        <p:blipFill>
          <a:blip r:embed="rId3"/>
          <a:stretch>
            <a:fillRect/>
          </a:stretch>
        </p:blipFill>
        <p:spPr bwMode="auto">
          <a:xfrm>
            <a:off x="354330" y="1169768"/>
            <a:ext cx="3462264" cy="2946840"/>
          </a:xfrm>
          <a:prstGeom prst="rect">
            <a:avLst/>
          </a:prstGeom>
        </p:spPr>
      </p:pic>
      <p:pic>
        <p:nvPicPr>
          <p:cNvPr id="2" name="Picture 2" descr="A screenshot of text&#10;&#10;Description generated with very high confidence">
            <a:extLst>
              <a:ext uri="{FF2B5EF4-FFF2-40B4-BE49-F238E27FC236}">
                <a16:creationId xmlns:a16="http://schemas.microsoft.com/office/drawing/2014/main" id="{CA2AA368-84A2-4BD5-B982-96BB43029B86}"/>
              </a:ext>
            </a:extLst>
          </p:cNvPr>
          <p:cNvPicPr>
            <a:picLocks noChangeAspect="1"/>
          </p:cNvPicPr>
          <p:nvPr/>
        </p:nvPicPr>
        <p:blipFill>
          <a:blip r:embed="rId4"/>
          <a:stretch>
            <a:fillRect/>
          </a:stretch>
        </p:blipFill>
        <p:spPr>
          <a:xfrm>
            <a:off x="357554" y="4405168"/>
            <a:ext cx="3006969" cy="2248434"/>
          </a:xfrm>
          <a:prstGeom prst="rect">
            <a:avLst/>
          </a:prstGeom>
        </p:spPr>
      </p:pic>
      <p:pic>
        <p:nvPicPr>
          <p:cNvPr id="7" name="Picture 7" descr="A screenshot of a cell phone&#10;&#10;Description generated with very high confidence">
            <a:extLst>
              <a:ext uri="{FF2B5EF4-FFF2-40B4-BE49-F238E27FC236}">
                <a16:creationId xmlns:a16="http://schemas.microsoft.com/office/drawing/2014/main" id="{313FA4BA-1149-403F-9C2B-7CFBBA6BA081}"/>
              </a:ext>
            </a:extLst>
          </p:cNvPr>
          <p:cNvPicPr>
            <a:picLocks noChangeAspect="1"/>
          </p:cNvPicPr>
          <p:nvPr/>
        </p:nvPicPr>
        <p:blipFill>
          <a:blip r:embed="rId5"/>
          <a:stretch>
            <a:fillRect/>
          </a:stretch>
        </p:blipFill>
        <p:spPr>
          <a:xfrm>
            <a:off x="8241323" y="1170273"/>
            <a:ext cx="1990970" cy="2260762"/>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0306B057-8E06-429A-9D1F-3C7F66F79168}"/>
              </a:ext>
            </a:extLst>
          </p:cNvPr>
          <p:cNvPicPr>
            <a:picLocks noChangeAspect="1"/>
          </p:cNvPicPr>
          <p:nvPr/>
        </p:nvPicPr>
        <p:blipFill>
          <a:blip r:embed="rId6"/>
          <a:stretch>
            <a:fillRect/>
          </a:stretch>
        </p:blipFill>
        <p:spPr>
          <a:xfrm>
            <a:off x="7196016" y="3817201"/>
            <a:ext cx="4081584" cy="1187216"/>
          </a:xfrm>
          <a:prstGeom prst="rect">
            <a:avLst/>
          </a:prstGeom>
        </p:spPr>
      </p:pic>
      <p:pic>
        <p:nvPicPr>
          <p:cNvPr id="13" name="Picture 14" descr="A close up of a logo&#10;&#10;Description generated with very high confidence">
            <a:extLst>
              <a:ext uri="{FF2B5EF4-FFF2-40B4-BE49-F238E27FC236}">
                <a16:creationId xmlns:a16="http://schemas.microsoft.com/office/drawing/2014/main" id="{44E64D0C-3698-4724-93D2-8E845646A647}"/>
              </a:ext>
            </a:extLst>
          </p:cNvPr>
          <p:cNvPicPr>
            <a:picLocks noChangeAspect="1"/>
          </p:cNvPicPr>
          <p:nvPr/>
        </p:nvPicPr>
        <p:blipFill>
          <a:blip r:embed="rId7"/>
          <a:stretch>
            <a:fillRect/>
          </a:stretch>
        </p:blipFill>
        <p:spPr>
          <a:xfrm>
            <a:off x="6736861" y="5335766"/>
            <a:ext cx="4892430" cy="973390"/>
          </a:xfrm>
          <a:prstGeom prst="rect">
            <a:avLst/>
          </a:prstGeom>
        </p:spPr>
      </p:pic>
      <p:cxnSp>
        <p:nvCxnSpPr>
          <p:cNvPr id="16" name="Straight Arrow Connector 8">
            <a:extLst>
              <a:ext uri="{FF2B5EF4-FFF2-40B4-BE49-F238E27FC236}">
                <a16:creationId xmlns:a16="http://schemas.microsoft.com/office/drawing/2014/main" id="{197B8C52-1390-4096-86A5-501C31209BC4}"/>
              </a:ext>
            </a:extLst>
          </p:cNvPr>
          <p:cNvCxnSpPr>
            <a:cxnSpLocks/>
          </p:cNvCxnSpPr>
          <p:nvPr/>
        </p:nvCxnSpPr>
        <p:spPr bwMode="auto">
          <a:xfrm>
            <a:off x="3924544" y="3701122"/>
            <a:ext cx="3181057" cy="238612"/>
          </a:xfrm>
          <a:prstGeom prst="straightConnector1">
            <a:avLst/>
          </a:prstGeom>
          <a:ln w="28575">
            <a:solidFill>
              <a:srgbClr val="122372"/>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8">
            <a:extLst>
              <a:ext uri="{FF2B5EF4-FFF2-40B4-BE49-F238E27FC236}">
                <a16:creationId xmlns:a16="http://schemas.microsoft.com/office/drawing/2014/main" id="{5F7306FC-845F-4050-BF64-2155FF4DFF62}"/>
              </a:ext>
            </a:extLst>
          </p:cNvPr>
          <p:cNvCxnSpPr>
            <a:cxnSpLocks/>
          </p:cNvCxnSpPr>
          <p:nvPr/>
        </p:nvCxnSpPr>
        <p:spPr bwMode="auto">
          <a:xfrm>
            <a:off x="3934557" y="3696114"/>
            <a:ext cx="3210120" cy="1709004"/>
          </a:xfrm>
          <a:prstGeom prst="straightConnector1">
            <a:avLst/>
          </a:prstGeom>
          <a:ln w="28575">
            <a:solidFill>
              <a:srgbClr val="122372"/>
            </a:solidFill>
            <a:headEnd type="none"/>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cs typeface="Arial" panose="020B0604020202020204"/>
              </a:rPr>
              <a:t>LLO to HEO</a:t>
            </a:r>
            <a:r>
              <a:rPr lang="en-US" i="1">
                <a:latin typeface="Arial" panose="020B0604020202020204"/>
                <a:cs typeface="Arial" panose="020B0604020202020204"/>
              </a:rPr>
              <a:t>: </a:t>
            </a:r>
            <a:r>
              <a:rPr lang="en-US" i="1">
                <a:cs typeface="Arial" panose="020B0604020202020204"/>
              </a:rPr>
              <a:t>Three-phases transfer</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fr-FR"/>
              <a:t>14</a:t>
            </a:r>
            <a:endParaRPr/>
          </a:p>
        </p:txBody>
      </p:sp>
      <p:graphicFrame>
        <p:nvGraphicFramePr>
          <p:cNvPr id="9" name="Table 5"/>
          <p:cNvGraphicFramePr/>
          <p:nvPr>
            <p:extLst>
              <p:ext uri="{D42A27DB-BD31-4B8C-83A1-F6EECF244321}">
                <p14:modId xmlns:p14="http://schemas.microsoft.com/office/powerpoint/2010/main" val="3026256289"/>
              </p:ext>
            </p:extLst>
          </p:nvPr>
        </p:nvGraphicFramePr>
        <p:xfrm>
          <a:off x="7024076" y="5480538"/>
          <a:ext cx="4921582" cy="731520"/>
        </p:xfrm>
        <a:graphic>
          <a:graphicData uri="http://schemas.openxmlformats.org/drawingml/2006/table">
            <a:tbl>
              <a:tblPr firstRow="1" bandRow="1">
                <a:tableStyleId>{17292A2E-F333-43FB-9621-5CBBE7FDCDCB}</a:tableStyleId>
              </a:tblPr>
              <a:tblGrid>
                <a:gridCol w="2260518">
                  <a:extLst>
                    <a:ext uri="{9D8B030D-6E8A-4147-A177-3AD203B41FA5}">
                      <a16:colId xmlns:a16="http://schemas.microsoft.com/office/drawing/2014/main" val="20001"/>
                    </a:ext>
                  </a:extLst>
                </a:gridCol>
                <a:gridCol w="2661064">
                  <a:extLst>
                    <a:ext uri="{9D8B030D-6E8A-4147-A177-3AD203B41FA5}">
                      <a16:colId xmlns:a16="http://schemas.microsoft.com/office/drawing/2014/main" val="20002"/>
                    </a:ext>
                  </a:extLst>
                </a:gridCol>
              </a:tblGrid>
              <a:tr h="365760">
                <a:tc>
                  <a:txBody>
                    <a:bodyPr/>
                    <a:lstStyle/>
                    <a:p>
                      <a:pPr algn="ctr">
                        <a:buNone/>
                        <a:defRPr/>
                      </a:pPr>
                      <a:r>
                        <a:rPr lang="en-US" sz="1600">
                          <a:latin typeface="Arial"/>
                        </a:rPr>
                        <a:t>Time of Flight</a:t>
                      </a:r>
                    </a:p>
                  </a:txBody>
                  <a:tcPr anchor="ctr"/>
                </a:tc>
                <a:tc>
                  <a:txBody>
                    <a:bodyPr/>
                    <a:lstStyle/>
                    <a:p>
                      <a:pPr algn="ctr">
                        <a:buNone/>
                        <a:defRPr/>
                      </a:pPr>
                      <a:r>
                        <a:rPr lang="en-US" sz="1600">
                          <a:latin typeface="Arial"/>
                        </a:rPr>
                        <a:t>Propellant consumption</a:t>
                      </a:r>
                    </a:p>
                  </a:txBody>
                  <a:tcPr anchor="ctr"/>
                </a:tc>
                <a:extLst>
                  <a:ext uri="{0D108BD9-81ED-4DB2-BD59-A6C34878D82A}">
                    <a16:rowId xmlns:a16="http://schemas.microsoft.com/office/drawing/2014/main" val="10000"/>
                  </a:ext>
                </a:extLst>
              </a:tr>
              <a:tr h="365760">
                <a:tc>
                  <a:txBody>
                    <a:bodyPr/>
                    <a:lstStyle/>
                    <a:p>
                      <a:pPr lvl="0" algn="ctr">
                        <a:buNone/>
                      </a:pPr>
                      <a:r>
                        <a:rPr lang="en-US" sz="1600" b="0" i="0" u="none" strike="noStrike" noProof="0">
                          <a:latin typeface="Arial"/>
                        </a:rPr>
                        <a:t>3.1907</a:t>
                      </a:r>
                      <a:r>
                        <a:rPr lang="en-US" sz="1600">
                          <a:latin typeface="Arial"/>
                        </a:rPr>
                        <a:t> days</a:t>
                      </a:r>
                    </a:p>
                  </a:txBody>
                  <a:tcPr anchor="ctr"/>
                </a:tc>
                <a:tc>
                  <a:txBody>
                    <a:bodyPr/>
                    <a:lstStyle/>
                    <a:p>
                      <a:pPr algn="ctr">
                        <a:buNone/>
                        <a:defRPr/>
                      </a:pPr>
                      <a:r>
                        <a:rPr lang="en-US" sz="1600">
                          <a:latin typeface="Arial"/>
                        </a:rPr>
                        <a:t>13.97%</a:t>
                      </a:r>
                    </a:p>
                  </a:txBody>
                  <a:tcPr anchor="ctr"/>
                </a:tc>
                <a:extLst>
                  <a:ext uri="{0D108BD9-81ED-4DB2-BD59-A6C34878D82A}">
                    <a16:rowId xmlns:a16="http://schemas.microsoft.com/office/drawing/2014/main" val="10002"/>
                  </a:ext>
                </a:extLst>
              </a:tr>
            </a:tbl>
          </a:graphicData>
        </a:graphic>
      </p:graphicFrame>
      <p:graphicFrame>
        <p:nvGraphicFramePr>
          <p:cNvPr id="13" name="Table 5">
            <a:extLst>
              <a:ext uri="{FF2B5EF4-FFF2-40B4-BE49-F238E27FC236}">
                <a16:creationId xmlns:a16="http://schemas.microsoft.com/office/drawing/2014/main" id="{ACD408A5-C872-4AFB-8483-54E1418C68AD}"/>
              </a:ext>
            </a:extLst>
          </p:cNvPr>
          <p:cNvGraphicFramePr/>
          <p:nvPr>
            <p:extLst>
              <p:ext uri="{D42A27DB-BD31-4B8C-83A1-F6EECF244321}">
                <p14:modId xmlns:p14="http://schemas.microsoft.com/office/powerpoint/2010/main" val="366271914"/>
              </p:ext>
            </p:extLst>
          </p:nvPr>
        </p:nvGraphicFramePr>
        <p:xfrm>
          <a:off x="4842755" y="5475161"/>
          <a:ext cx="1963004" cy="722922"/>
        </p:xfrm>
        <a:graphic>
          <a:graphicData uri="http://schemas.openxmlformats.org/drawingml/2006/table">
            <a:tbl>
              <a:tblPr firstRow="1" bandRow="1">
                <a:tableStyleId>{17292A2E-F333-43FB-9621-5CBBE7FDCDCB}</a:tableStyleId>
              </a:tblPr>
              <a:tblGrid>
                <a:gridCol w="981502">
                  <a:extLst>
                    <a:ext uri="{9D8B030D-6E8A-4147-A177-3AD203B41FA5}">
                      <a16:colId xmlns:a16="http://schemas.microsoft.com/office/drawing/2014/main" val="20002"/>
                    </a:ext>
                  </a:extLst>
                </a:gridCol>
                <a:gridCol w="981502">
                  <a:extLst>
                    <a:ext uri="{9D8B030D-6E8A-4147-A177-3AD203B41FA5}">
                      <a16:colId xmlns:a16="http://schemas.microsoft.com/office/drawing/2014/main" val="3091718299"/>
                    </a:ext>
                  </a:extLst>
                </a:gridCol>
              </a:tblGrid>
              <a:tr h="379997">
                <a:tc>
                  <a:txBody>
                    <a:bodyPr/>
                    <a:lstStyle/>
                    <a:p>
                      <a:pPr algn="ctr">
                        <a:buNone/>
                        <a:defRPr/>
                      </a:pPr>
                      <a:r>
                        <a:rPr lang="en-US" sz="1600" err="1">
                          <a:latin typeface="Arial"/>
                        </a:rPr>
                        <a:t>Isp</a:t>
                      </a:r>
                    </a:p>
                  </a:txBody>
                  <a:tcPr anchor="ctr"/>
                </a:tc>
                <a:tc>
                  <a:txBody>
                    <a:bodyPr/>
                    <a:lstStyle/>
                    <a:p>
                      <a:pPr lvl="0" algn="ctr">
                        <a:buNone/>
                        <a:defRPr/>
                      </a:pPr>
                      <a:r>
                        <a:rPr lang="en-US" sz="1600" err="1">
                          <a:latin typeface="Arial"/>
                        </a:rPr>
                        <a:t>twr</a:t>
                      </a:r>
                    </a:p>
                  </a:txBody>
                  <a:tcPr anchor="ctr"/>
                </a:tc>
                <a:extLst>
                  <a:ext uri="{0D108BD9-81ED-4DB2-BD59-A6C34878D82A}">
                    <a16:rowId xmlns:a16="http://schemas.microsoft.com/office/drawing/2014/main" val="10000"/>
                  </a:ext>
                </a:extLst>
              </a:tr>
              <a:tr h="342925">
                <a:tc>
                  <a:txBody>
                    <a:bodyPr/>
                    <a:lstStyle/>
                    <a:p>
                      <a:pPr algn="ctr">
                        <a:buNone/>
                      </a:pPr>
                      <a:r>
                        <a:rPr lang="en-US" sz="1600">
                          <a:latin typeface="Arial"/>
                        </a:rPr>
                        <a:t>450 s</a:t>
                      </a:r>
                    </a:p>
                  </a:txBody>
                  <a:tcPr anchor="ctr"/>
                </a:tc>
                <a:tc>
                  <a:txBody>
                    <a:bodyPr/>
                    <a:lstStyle/>
                    <a:p>
                      <a:pPr lvl="0" algn="ctr">
                        <a:buNone/>
                      </a:pPr>
                      <a:r>
                        <a:rPr lang="en-US" sz="1600">
                          <a:latin typeface="Arial"/>
                        </a:rPr>
                        <a:t>2.1</a:t>
                      </a:r>
                    </a:p>
                  </a:txBody>
                  <a:tcPr anchor="ctr"/>
                </a:tc>
                <a:extLst>
                  <a:ext uri="{0D108BD9-81ED-4DB2-BD59-A6C34878D82A}">
                    <a16:rowId xmlns:a16="http://schemas.microsoft.com/office/drawing/2014/main" val="10002"/>
                  </a:ext>
                </a:extLst>
              </a:tr>
            </a:tbl>
          </a:graphicData>
        </a:graphic>
      </p:graphicFrame>
      <p:pic>
        <p:nvPicPr>
          <p:cNvPr id="8" name="Graphic 10">
            <a:extLst>
              <a:ext uri="{FF2B5EF4-FFF2-40B4-BE49-F238E27FC236}">
                <a16:creationId xmlns:a16="http://schemas.microsoft.com/office/drawing/2014/main" id="{DBEB5E82-F1C0-4816-9F30-C9DC0AE6178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26690" b="16014"/>
          <a:stretch/>
        </p:blipFill>
        <p:spPr>
          <a:xfrm>
            <a:off x="341209" y="1791952"/>
            <a:ext cx="6306669" cy="2719911"/>
          </a:xfrm>
          <a:prstGeom prst="rect">
            <a:avLst/>
          </a:prstGeom>
        </p:spPr>
      </p:pic>
      <p:pic>
        <p:nvPicPr>
          <p:cNvPr id="3" name="Graphic 6">
            <a:extLst>
              <a:ext uri="{FF2B5EF4-FFF2-40B4-BE49-F238E27FC236}">
                <a16:creationId xmlns:a16="http://schemas.microsoft.com/office/drawing/2014/main" id="{2E26E824-26E6-4D87-9B6A-FF2EE40AF9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08694" y="1099301"/>
            <a:ext cx="5051610" cy="3796543"/>
          </a:xfrm>
          <a:prstGeom prst="rect">
            <a:avLst/>
          </a:prstGeom>
        </p:spPr>
      </p:pic>
      <p:graphicFrame>
        <p:nvGraphicFramePr>
          <p:cNvPr id="14" name="Table 5">
            <a:extLst>
              <a:ext uri="{FF2B5EF4-FFF2-40B4-BE49-F238E27FC236}">
                <a16:creationId xmlns:a16="http://schemas.microsoft.com/office/drawing/2014/main" id="{DD2B6C56-6E7F-4FF8-BABB-ED8F8686A8E1}"/>
              </a:ext>
            </a:extLst>
          </p:cNvPr>
          <p:cNvGraphicFramePr/>
          <p:nvPr>
            <p:extLst>
              <p:ext uri="{D42A27DB-BD31-4B8C-83A1-F6EECF244321}">
                <p14:modId xmlns:p14="http://schemas.microsoft.com/office/powerpoint/2010/main" val="700990016"/>
              </p:ext>
            </p:extLst>
          </p:nvPr>
        </p:nvGraphicFramePr>
        <p:xfrm>
          <a:off x="503207" y="5147094"/>
          <a:ext cx="4164793" cy="1097280"/>
        </p:xfrm>
        <a:graphic>
          <a:graphicData uri="http://schemas.openxmlformats.org/drawingml/2006/table">
            <a:tbl>
              <a:tblPr firstRow="1" bandRow="1">
                <a:tableStyleId>{17292A2E-F333-43FB-9621-5CBBE7FDCDCB}</a:tableStyleId>
              </a:tblPr>
              <a:tblGrid>
                <a:gridCol w="831828">
                  <a:extLst>
                    <a:ext uri="{9D8B030D-6E8A-4147-A177-3AD203B41FA5}">
                      <a16:colId xmlns:a16="http://schemas.microsoft.com/office/drawing/2014/main" val="20001"/>
                    </a:ext>
                  </a:extLst>
                </a:gridCol>
                <a:gridCol w="1871366">
                  <a:extLst>
                    <a:ext uri="{9D8B030D-6E8A-4147-A177-3AD203B41FA5}">
                      <a16:colId xmlns:a16="http://schemas.microsoft.com/office/drawing/2014/main" val="20002"/>
                    </a:ext>
                  </a:extLst>
                </a:gridCol>
                <a:gridCol w="1461599">
                  <a:extLst>
                    <a:ext uri="{9D8B030D-6E8A-4147-A177-3AD203B41FA5}">
                      <a16:colId xmlns:a16="http://schemas.microsoft.com/office/drawing/2014/main" val="3091718299"/>
                    </a:ext>
                  </a:extLst>
                </a:gridCol>
              </a:tblGrid>
              <a:tr h="365760">
                <a:tc>
                  <a:txBody>
                    <a:bodyPr/>
                    <a:lstStyle/>
                    <a:p>
                      <a:pPr algn="ctr">
                        <a:buNone/>
                        <a:defRPr/>
                      </a:pPr>
                      <a:endParaRPr lang="en-US" sz="1600">
                        <a:latin typeface="Arial"/>
                      </a:endParaRPr>
                    </a:p>
                  </a:txBody>
                  <a:tcPr anchor="ctr"/>
                </a:tc>
                <a:tc>
                  <a:txBody>
                    <a:bodyPr/>
                    <a:lstStyle/>
                    <a:p>
                      <a:pPr algn="ctr">
                        <a:buNone/>
                        <a:defRPr/>
                      </a:pPr>
                      <a:r>
                        <a:rPr lang="en-US" sz="1600">
                          <a:latin typeface="Arial"/>
                        </a:rPr>
                        <a:t>LLO</a:t>
                      </a:r>
                    </a:p>
                  </a:txBody>
                  <a:tcPr anchor="ctr"/>
                </a:tc>
                <a:tc>
                  <a:txBody>
                    <a:bodyPr/>
                    <a:lstStyle/>
                    <a:p>
                      <a:pPr lvl="0" algn="ctr">
                        <a:buNone/>
                        <a:defRPr/>
                      </a:pPr>
                      <a:r>
                        <a:rPr lang="en-US" sz="1600">
                          <a:latin typeface="Arial"/>
                        </a:rPr>
                        <a:t>HEO</a:t>
                      </a:r>
                    </a:p>
                  </a:txBody>
                  <a:tcPr anchor="ctr"/>
                </a:tc>
                <a:extLst>
                  <a:ext uri="{0D108BD9-81ED-4DB2-BD59-A6C34878D82A}">
                    <a16:rowId xmlns:a16="http://schemas.microsoft.com/office/drawing/2014/main" val="10000"/>
                  </a:ext>
                </a:extLst>
              </a:tr>
              <a:tr h="365760">
                <a:tc>
                  <a:txBody>
                    <a:bodyPr/>
                    <a:lstStyle/>
                    <a:p>
                      <a:pPr lvl="0" algn="ctr">
                        <a:buNone/>
                      </a:pPr>
                      <a:r>
                        <a:rPr lang="en-US" sz="1600" b="0" i="0" u="none" strike="noStrike" noProof="0">
                          <a:latin typeface="Arial"/>
                        </a:rPr>
                        <a:t>a</a:t>
                      </a:r>
                      <a:endParaRPr lang="en-US" sz="1600">
                        <a:latin typeface="Arial"/>
                      </a:endParaRPr>
                    </a:p>
                  </a:txBody>
                  <a:tcPr anchor="ctr"/>
                </a:tc>
                <a:tc>
                  <a:txBody>
                    <a:bodyPr/>
                    <a:lstStyle/>
                    <a:p>
                      <a:pPr algn="ctr">
                        <a:buNone/>
                      </a:pPr>
                      <a:r>
                        <a:rPr lang="en-US" sz="1600">
                          <a:latin typeface="Arial"/>
                        </a:rPr>
                        <a:t>1837.4 km</a:t>
                      </a:r>
                    </a:p>
                  </a:txBody>
                  <a:tcPr anchor="ctr"/>
                </a:tc>
                <a:tc>
                  <a:txBody>
                    <a:bodyPr/>
                    <a:lstStyle/>
                    <a:p>
                      <a:pPr lvl="0" algn="ctr">
                        <a:buNone/>
                      </a:pPr>
                      <a:r>
                        <a:rPr lang="en-US" sz="1600">
                          <a:latin typeface="Arial"/>
                        </a:rPr>
                        <a:t>34188.7 km</a:t>
                      </a:r>
                    </a:p>
                  </a:txBody>
                  <a:tcPr anchor="ctr"/>
                </a:tc>
                <a:extLst>
                  <a:ext uri="{0D108BD9-81ED-4DB2-BD59-A6C34878D82A}">
                    <a16:rowId xmlns:a16="http://schemas.microsoft.com/office/drawing/2014/main" val="10002"/>
                  </a:ext>
                </a:extLst>
              </a:tr>
              <a:tr h="365760">
                <a:tc>
                  <a:txBody>
                    <a:bodyPr/>
                    <a:lstStyle/>
                    <a:p>
                      <a:pPr lvl="0" algn="ctr">
                        <a:buNone/>
                      </a:pPr>
                      <a:r>
                        <a:rPr lang="en-US" sz="1600" b="0" i="0" u="none" strike="noStrike" noProof="0">
                          <a:latin typeface="Arial"/>
                        </a:rPr>
                        <a:t>e</a:t>
                      </a:r>
                    </a:p>
                  </a:txBody>
                  <a:tcPr anchor="ctr"/>
                </a:tc>
                <a:tc>
                  <a:txBody>
                    <a:bodyPr/>
                    <a:lstStyle/>
                    <a:p>
                      <a:pPr lvl="0" algn="ctr">
                        <a:buNone/>
                      </a:pPr>
                      <a:r>
                        <a:rPr lang="en-US" sz="1600">
                          <a:latin typeface="Arial"/>
                        </a:rPr>
                        <a:t>0.0</a:t>
                      </a:r>
                    </a:p>
                  </a:txBody>
                  <a:tcPr anchor="ctr"/>
                </a:tc>
                <a:tc>
                  <a:txBody>
                    <a:bodyPr/>
                    <a:lstStyle/>
                    <a:p>
                      <a:pPr lvl="0" algn="ctr">
                        <a:buNone/>
                      </a:pPr>
                      <a:r>
                        <a:rPr lang="en-US" sz="1600">
                          <a:latin typeface="Arial"/>
                        </a:rPr>
                        <a:t>0.9079</a:t>
                      </a:r>
                    </a:p>
                  </a:txBody>
                  <a:tcPr anchor="ctr"/>
                </a:tc>
                <a:extLst>
                  <a:ext uri="{0D108BD9-81ED-4DB2-BD59-A6C34878D82A}">
                    <a16:rowId xmlns:a16="http://schemas.microsoft.com/office/drawing/2014/main" val="1447004899"/>
                  </a:ext>
                </a:extLst>
              </a:tr>
            </a:tbl>
          </a:graphicData>
        </a:graphic>
      </p:graphicFrame>
    </p:spTree>
    <p:extLst>
      <p:ext uri="{BB962C8B-B14F-4D97-AF65-F5344CB8AC3E}">
        <p14:creationId xmlns:p14="http://schemas.microsoft.com/office/powerpoint/2010/main" val="4128673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cs typeface="Arial" panose="020B0604020202020204"/>
              </a:rPr>
              <a:t>LLO to HEO</a:t>
            </a:r>
            <a:r>
              <a:rPr lang="en-US" i="1">
                <a:latin typeface="Arial" panose="020B0604020202020204"/>
                <a:cs typeface="Arial" panose="020B0604020202020204"/>
              </a:rPr>
              <a:t>: </a:t>
            </a:r>
            <a:r>
              <a:rPr lang="en-US" i="1">
                <a:cs typeface="Arial" panose="020B0604020202020204"/>
              </a:rPr>
              <a:t>Finite Escape Burn</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fr-FR"/>
              <a:t>1</a:t>
            </a:r>
            <a:r>
              <a:rPr lang="it-IT"/>
              <a:t>5</a:t>
            </a:r>
            <a:endParaRPr/>
          </a:p>
        </p:txBody>
      </p:sp>
      <p:graphicFrame>
        <p:nvGraphicFramePr>
          <p:cNvPr id="9" name="Table 5"/>
          <p:cNvGraphicFramePr/>
          <p:nvPr>
            <p:extLst>
              <p:ext uri="{D42A27DB-BD31-4B8C-83A1-F6EECF244321}">
                <p14:modId xmlns:p14="http://schemas.microsoft.com/office/powerpoint/2010/main" val="1570164526"/>
              </p:ext>
            </p:extLst>
          </p:nvPr>
        </p:nvGraphicFramePr>
        <p:xfrm>
          <a:off x="7362264" y="5535706"/>
          <a:ext cx="4543073" cy="731520"/>
        </p:xfrm>
        <a:graphic>
          <a:graphicData uri="http://schemas.openxmlformats.org/drawingml/2006/table">
            <a:tbl>
              <a:tblPr firstRow="1" bandRow="1">
                <a:tableStyleId>{17292A2E-F333-43FB-9621-5CBBE7FDCDCB}</a:tableStyleId>
              </a:tblPr>
              <a:tblGrid>
                <a:gridCol w="1837764">
                  <a:extLst>
                    <a:ext uri="{9D8B030D-6E8A-4147-A177-3AD203B41FA5}">
                      <a16:colId xmlns:a16="http://schemas.microsoft.com/office/drawing/2014/main" val="20001"/>
                    </a:ext>
                  </a:extLst>
                </a:gridCol>
                <a:gridCol w="2705309">
                  <a:extLst>
                    <a:ext uri="{9D8B030D-6E8A-4147-A177-3AD203B41FA5}">
                      <a16:colId xmlns:a16="http://schemas.microsoft.com/office/drawing/2014/main" val="20002"/>
                    </a:ext>
                  </a:extLst>
                </a:gridCol>
              </a:tblGrid>
              <a:tr h="365760">
                <a:tc>
                  <a:txBody>
                    <a:bodyPr/>
                    <a:lstStyle/>
                    <a:p>
                      <a:pPr algn="ctr">
                        <a:buNone/>
                        <a:defRPr/>
                      </a:pPr>
                      <a:r>
                        <a:rPr lang="en-US" sz="1600">
                          <a:latin typeface="Arial"/>
                        </a:rPr>
                        <a:t>Time of Flight</a:t>
                      </a:r>
                    </a:p>
                  </a:txBody>
                  <a:tcPr anchor="ctr"/>
                </a:tc>
                <a:tc>
                  <a:txBody>
                    <a:bodyPr/>
                    <a:lstStyle/>
                    <a:p>
                      <a:pPr algn="ctr">
                        <a:buNone/>
                        <a:defRPr/>
                      </a:pPr>
                      <a:r>
                        <a:rPr lang="en-US" sz="1600">
                          <a:latin typeface="Arial"/>
                        </a:rPr>
                        <a:t>Propellant consumption</a:t>
                      </a:r>
                    </a:p>
                  </a:txBody>
                  <a:tcPr anchor="ctr"/>
                </a:tc>
                <a:extLst>
                  <a:ext uri="{0D108BD9-81ED-4DB2-BD59-A6C34878D82A}">
                    <a16:rowId xmlns:a16="http://schemas.microsoft.com/office/drawing/2014/main" val="10000"/>
                  </a:ext>
                </a:extLst>
              </a:tr>
              <a:tr h="365760">
                <a:tc>
                  <a:txBody>
                    <a:bodyPr/>
                    <a:lstStyle/>
                    <a:p>
                      <a:pPr lvl="0" algn="ctr">
                        <a:buNone/>
                      </a:pPr>
                      <a:r>
                        <a:rPr lang="en-US" sz="1600" b="0" i="0" u="none" strike="noStrike" noProof="0">
                          <a:latin typeface="Arial"/>
                        </a:rPr>
                        <a:t>3.1898</a:t>
                      </a:r>
                      <a:r>
                        <a:rPr lang="en-US" sz="1600">
                          <a:latin typeface="Arial"/>
                        </a:rPr>
                        <a:t> days</a:t>
                      </a:r>
                    </a:p>
                  </a:txBody>
                  <a:tcPr anchor="ctr"/>
                </a:tc>
                <a:tc>
                  <a:txBody>
                    <a:bodyPr/>
                    <a:lstStyle/>
                    <a:p>
                      <a:pPr algn="ctr">
                        <a:buNone/>
                        <a:defRPr/>
                      </a:pPr>
                      <a:r>
                        <a:rPr lang="en-US" sz="1600">
                          <a:latin typeface="Arial"/>
                        </a:rPr>
                        <a:t>13.97%</a:t>
                      </a:r>
                    </a:p>
                  </a:txBody>
                  <a:tcPr anchor="ctr"/>
                </a:tc>
                <a:extLst>
                  <a:ext uri="{0D108BD9-81ED-4DB2-BD59-A6C34878D82A}">
                    <a16:rowId xmlns:a16="http://schemas.microsoft.com/office/drawing/2014/main" val="10002"/>
                  </a:ext>
                </a:extLst>
              </a:tr>
            </a:tbl>
          </a:graphicData>
        </a:graphic>
      </p:graphicFrame>
      <p:pic>
        <p:nvPicPr>
          <p:cNvPr id="3" name="Graphic 6">
            <a:extLst>
              <a:ext uri="{FF2B5EF4-FFF2-40B4-BE49-F238E27FC236}">
                <a16:creationId xmlns:a16="http://schemas.microsoft.com/office/drawing/2014/main" id="{8F59EE5C-203E-4D4B-A9A1-585E19572C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06988" y="1099300"/>
            <a:ext cx="5051610" cy="3796544"/>
          </a:xfrm>
          <a:prstGeom prst="rect">
            <a:avLst/>
          </a:prstGeom>
        </p:spPr>
      </p:pic>
      <p:graphicFrame>
        <p:nvGraphicFramePr>
          <p:cNvPr id="8" name="Table 5">
            <a:extLst>
              <a:ext uri="{FF2B5EF4-FFF2-40B4-BE49-F238E27FC236}">
                <a16:creationId xmlns:a16="http://schemas.microsoft.com/office/drawing/2014/main" id="{9FDBD873-C85E-4B56-B8DC-5CCDC693124A}"/>
              </a:ext>
            </a:extLst>
          </p:cNvPr>
          <p:cNvGraphicFramePr/>
          <p:nvPr>
            <p:extLst>
              <p:ext uri="{D42A27DB-BD31-4B8C-83A1-F6EECF244321}">
                <p14:modId xmlns:p14="http://schemas.microsoft.com/office/powerpoint/2010/main" val="2679403877"/>
              </p:ext>
            </p:extLst>
          </p:nvPr>
        </p:nvGraphicFramePr>
        <p:xfrm>
          <a:off x="4905761" y="5543877"/>
          <a:ext cx="2296716" cy="731520"/>
        </p:xfrm>
        <a:graphic>
          <a:graphicData uri="http://schemas.openxmlformats.org/drawingml/2006/table">
            <a:tbl>
              <a:tblPr firstRow="1" bandRow="1">
                <a:tableStyleId>{17292A2E-F333-43FB-9621-5CBBE7FDCDCB}</a:tableStyleId>
              </a:tblPr>
              <a:tblGrid>
                <a:gridCol w="1148358">
                  <a:extLst>
                    <a:ext uri="{9D8B030D-6E8A-4147-A177-3AD203B41FA5}">
                      <a16:colId xmlns:a16="http://schemas.microsoft.com/office/drawing/2014/main" val="20002"/>
                    </a:ext>
                  </a:extLst>
                </a:gridCol>
                <a:gridCol w="1148358">
                  <a:extLst>
                    <a:ext uri="{9D8B030D-6E8A-4147-A177-3AD203B41FA5}">
                      <a16:colId xmlns:a16="http://schemas.microsoft.com/office/drawing/2014/main" val="3091718299"/>
                    </a:ext>
                  </a:extLst>
                </a:gridCol>
              </a:tblGrid>
              <a:tr h="365760">
                <a:tc>
                  <a:txBody>
                    <a:bodyPr/>
                    <a:lstStyle/>
                    <a:p>
                      <a:pPr algn="ctr">
                        <a:buNone/>
                        <a:defRPr/>
                      </a:pPr>
                      <a:r>
                        <a:rPr lang="en-US" sz="1600" err="1">
                          <a:latin typeface="Arial"/>
                        </a:rPr>
                        <a:t>Isp</a:t>
                      </a:r>
                    </a:p>
                  </a:txBody>
                  <a:tcPr anchor="ctr"/>
                </a:tc>
                <a:tc>
                  <a:txBody>
                    <a:bodyPr/>
                    <a:lstStyle/>
                    <a:p>
                      <a:pPr lvl="0" algn="ctr">
                        <a:buNone/>
                        <a:defRPr/>
                      </a:pPr>
                      <a:r>
                        <a:rPr lang="en-US" sz="1600" err="1">
                          <a:latin typeface="Arial"/>
                        </a:rPr>
                        <a:t>twr</a:t>
                      </a:r>
                    </a:p>
                  </a:txBody>
                  <a:tcPr anchor="ctr"/>
                </a:tc>
                <a:extLst>
                  <a:ext uri="{0D108BD9-81ED-4DB2-BD59-A6C34878D82A}">
                    <a16:rowId xmlns:a16="http://schemas.microsoft.com/office/drawing/2014/main" val="10000"/>
                  </a:ext>
                </a:extLst>
              </a:tr>
              <a:tr h="365760">
                <a:tc>
                  <a:txBody>
                    <a:bodyPr/>
                    <a:lstStyle/>
                    <a:p>
                      <a:pPr algn="ctr">
                        <a:buNone/>
                      </a:pPr>
                      <a:r>
                        <a:rPr lang="en-US" sz="1600">
                          <a:latin typeface="Arial"/>
                        </a:rPr>
                        <a:t>450 s</a:t>
                      </a:r>
                    </a:p>
                  </a:txBody>
                  <a:tcPr anchor="ctr"/>
                </a:tc>
                <a:tc>
                  <a:txBody>
                    <a:bodyPr/>
                    <a:lstStyle/>
                    <a:p>
                      <a:pPr lvl="0" algn="ctr">
                        <a:buNone/>
                      </a:pPr>
                      <a:r>
                        <a:rPr lang="en-US" sz="1600">
                          <a:latin typeface="Arial"/>
                        </a:rPr>
                        <a:t>2.1</a:t>
                      </a:r>
                    </a:p>
                  </a:txBody>
                  <a:tcPr anchor="ctr"/>
                </a:tc>
                <a:extLst>
                  <a:ext uri="{0D108BD9-81ED-4DB2-BD59-A6C34878D82A}">
                    <a16:rowId xmlns:a16="http://schemas.microsoft.com/office/drawing/2014/main" val="10002"/>
                  </a:ext>
                </a:extLst>
              </a:tr>
            </a:tbl>
          </a:graphicData>
        </a:graphic>
      </p:graphicFrame>
      <p:graphicFrame>
        <p:nvGraphicFramePr>
          <p:cNvPr id="16" name="Table 5">
            <a:extLst>
              <a:ext uri="{FF2B5EF4-FFF2-40B4-BE49-F238E27FC236}">
                <a16:creationId xmlns:a16="http://schemas.microsoft.com/office/drawing/2014/main" id="{CE27ADB3-EC1C-42D6-A480-C6FDBA7C96B3}"/>
              </a:ext>
            </a:extLst>
          </p:cNvPr>
          <p:cNvGraphicFramePr/>
          <p:nvPr>
            <p:extLst>
              <p:ext uri="{D42A27DB-BD31-4B8C-83A1-F6EECF244321}">
                <p14:modId xmlns:p14="http://schemas.microsoft.com/office/powerpoint/2010/main" val="1485254775"/>
              </p:ext>
            </p:extLst>
          </p:nvPr>
        </p:nvGraphicFramePr>
        <p:xfrm>
          <a:off x="277732" y="5185288"/>
          <a:ext cx="4392704" cy="1097280"/>
        </p:xfrm>
        <a:graphic>
          <a:graphicData uri="http://schemas.openxmlformats.org/drawingml/2006/table">
            <a:tbl>
              <a:tblPr firstRow="1" bandRow="1">
                <a:tableStyleId>{17292A2E-F333-43FB-9621-5CBBE7FDCDCB}</a:tableStyleId>
              </a:tblPr>
              <a:tblGrid>
                <a:gridCol w="672352">
                  <a:extLst>
                    <a:ext uri="{9D8B030D-6E8A-4147-A177-3AD203B41FA5}">
                      <a16:colId xmlns:a16="http://schemas.microsoft.com/office/drawing/2014/main" val="20001"/>
                    </a:ext>
                  </a:extLst>
                </a:gridCol>
                <a:gridCol w="2039470">
                  <a:extLst>
                    <a:ext uri="{9D8B030D-6E8A-4147-A177-3AD203B41FA5}">
                      <a16:colId xmlns:a16="http://schemas.microsoft.com/office/drawing/2014/main" val="20002"/>
                    </a:ext>
                  </a:extLst>
                </a:gridCol>
                <a:gridCol w="1680882">
                  <a:extLst>
                    <a:ext uri="{9D8B030D-6E8A-4147-A177-3AD203B41FA5}">
                      <a16:colId xmlns:a16="http://schemas.microsoft.com/office/drawing/2014/main" val="3091718299"/>
                    </a:ext>
                  </a:extLst>
                </a:gridCol>
              </a:tblGrid>
              <a:tr h="365760">
                <a:tc>
                  <a:txBody>
                    <a:bodyPr/>
                    <a:lstStyle/>
                    <a:p>
                      <a:pPr algn="ctr">
                        <a:buNone/>
                        <a:defRPr/>
                      </a:pPr>
                      <a:endParaRPr lang="en-US" sz="1600">
                        <a:latin typeface="Arial"/>
                      </a:endParaRPr>
                    </a:p>
                  </a:txBody>
                  <a:tcPr anchor="ctr"/>
                </a:tc>
                <a:tc>
                  <a:txBody>
                    <a:bodyPr/>
                    <a:lstStyle/>
                    <a:p>
                      <a:pPr algn="ctr">
                        <a:buNone/>
                        <a:defRPr/>
                      </a:pPr>
                      <a:r>
                        <a:rPr lang="en-US" sz="1600">
                          <a:latin typeface="Arial"/>
                        </a:rPr>
                        <a:t>LLO</a:t>
                      </a:r>
                    </a:p>
                  </a:txBody>
                  <a:tcPr anchor="ctr"/>
                </a:tc>
                <a:tc>
                  <a:txBody>
                    <a:bodyPr/>
                    <a:lstStyle/>
                    <a:p>
                      <a:pPr lvl="0" algn="ctr">
                        <a:buNone/>
                        <a:defRPr/>
                      </a:pPr>
                      <a:r>
                        <a:rPr lang="en-US" sz="1600">
                          <a:latin typeface="Arial"/>
                        </a:rPr>
                        <a:t>HEO</a:t>
                      </a:r>
                    </a:p>
                  </a:txBody>
                  <a:tcPr anchor="ctr"/>
                </a:tc>
                <a:extLst>
                  <a:ext uri="{0D108BD9-81ED-4DB2-BD59-A6C34878D82A}">
                    <a16:rowId xmlns:a16="http://schemas.microsoft.com/office/drawing/2014/main" val="10000"/>
                  </a:ext>
                </a:extLst>
              </a:tr>
              <a:tr h="365760">
                <a:tc>
                  <a:txBody>
                    <a:bodyPr/>
                    <a:lstStyle/>
                    <a:p>
                      <a:pPr lvl="0" algn="ctr">
                        <a:buNone/>
                      </a:pPr>
                      <a:r>
                        <a:rPr lang="en-US" sz="1600" b="0" i="0" u="none" strike="noStrike" noProof="0">
                          <a:latin typeface="Arial"/>
                        </a:rPr>
                        <a:t>a</a:t>
                      </a:r>
                      <a:endParaRPr lang="en-US" sz="1600">
                        <a:latin typeface="Arial"/>
                      </a:endParaRPr>
                    </a:p>
                  </a:txBody>
                  <a:tcPr anchor="ctr"/>
                </a:tc>
                <a:tc>
                  <a:txBody>
                    <a:bodyPr/>
                    <a:lstStyle/>
                    <a:p>
                      <a:pPr algn="ctr">
                        <a:buNone/>
                      </a:pPr>
                      <a:r>
                        <a:rPr lang="en-US" sz="1600">
                          <a:latin typeface="Arial"/>
                        </a:rPr>
                        <a:t>1837.4 km</a:t>
                      </a:r>
                    </a:p>
                  </a:txBody>
                  <a:tcPr anchor="ctr"/>
                </a:tc>
                <a:tc>
                  <a:txBody>
                    <a:bodyPr/>
                    <a:lstStyle/>
                    <a:p>
                      <a:pPr lvl="0" algn="ctr">
                        <a:buNone/>
                      </a:pPr>
                      <a:r>
                        <a:rPr lang="en-US" sz="1600">
                          <a:latin typeface="Arial"/>
                        </a:rPr>
                        <a:t>34188.7 km</a:t>
                      </a:r>
                    </a:p>
                  </a:txBody>
                  <a:tcPr anchor="ctr"/>
                </a:tc>
                <a:extLst>
                  <a:ext uri="{0D108BD9-81ED-4DB2-BD59-A6C34878D82A}">
                    <a16:rowId xmlns:a16="http://schemas.microsoft.com/office/drawing/2014/main" val="10002"/>
                  </a:ext>
                </a:extLst>
              </a:tr>
              <a:tr h="365760">
                <a:tc>
                  <a:txBody>
                    <a:bodyPr/>
                    <a:lstStyle/>
                    <a:p>
                      <a:pPr lvl="0" algn="ctr">
                        <a:buNone/>
                      </a:pPr>
                      <a:r>
                        <a:rPr lang="en-US" sz="1600" b="0" i="0" u="none" strike="noStrike" noProof="0">
                          <a:latin typeface="Arial"/>
                        </a:rPr>
                        <a:t>e</a:t>
                      </a:r>
                    </a:p>
                  </a:txBody>
                  <a:tcPr anchor="ctr"/>
                </a:tc>
                <a:tc>
                  <a:txBody>
                    <a:bodyPr/>
                    <a:lstStyle/>
                    <a:p>
                      <a:pPr lvl="0" algn="ctr">
                        <a:buNone/>
                      </a:pPr>
                      <a:r>
                        <a:rPr lang="en-US" sz="1600">
                          <a:latin typeface="Arial"/>
                        </a:rPr>
                        <a:t>0.0</a:t>
                      </a:r>
                    </a:p>
                  </a:txBody>
                  <a:tcPr anchor="ctr"/>
                </a:tc>
                <a:tc>
                  <a:txBody>
                    <a:bodyPr/>
                    <a:lstStyle/>
                    <a:p>
                      <a:pPr lvl="0" algn="ctr">
                        <a:buNone/>
                      </a:pPr>
                      <a:r>
                        <a:rPr lang="en-US" sz="1600">
                          <a:latin typeface="Arial"/>
                        </a:rPr>
                        <a:t>0.9079</a:t>
                      </a:r>
                    </a:p>
                  </a:txBody>
                  <a:tcPr anchor="ctr"/>
                </a:tc>
                <a:extLst>
                  <a:ext uri="{0D108BD9-81ED-4DB2-BD59-A6C34878D82A}">
                    <a16:rowId xmlns:a16="http://schemas.microsoft.com/office/drawing/2014/main" val="1447004899"/>
                  </a:ext>
                </a:extLst>
              </a:tr>
            </a:tbl>
          </a:graphicData>
        </a:graphic>
      </p:graphicFrame>
      <p:pic>
        <p:nvPicPr>
          <p:cNvPr id="17" name="Graphic 17">
            <a:extLst>
              <a:ext uri="{FF2B5EF4-FFF2-40B4-BE49-F238E27FC236}">
                <a16:creationId xmlns:a16="http://schemas.microsoft.com/office/drawing/2014/main" id="{F6440212-0B68-4731-B5B2-1EF099A379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7724" y="1032065"/>
            <a:ext cx="5152463" cy="3863780"/>
          </a:xfrm>
          <a:prstGeom prst="rect">
            <a:avLst/>
          </a:prstGeom>
        </p:spPr>
      </p:pic>
    </p:spTree>
    <p:extLst>
      <p:ext uri="{BB962C8B-B14F-4D97-AF65-F5344CB8AC3E}">
        <p14:creationId xmlns:p14="http://schemas.microsoft.com/office/powerpoint/2010/main" val="4045573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en-US"/>
              <a:t>16</a:t>
            </a:r>
          </a:p>
        </p:txBody>
      </p:sp>
      <p:sp>
        <p:nvSpPr>
          <p:cNvPr id="3" name="Titre 6"/>
          <p:cNvSpPr>
            <a:spLocks noGrp="1"/>
          </p:cNvSpPr>
          <p:nvPr>
            <p:ph type="title"/>
          </p:nvPr>
        </p:nvSpPr>
        <p:spPr bwMode="auto">
          <a:xfrm>
            <a:off x="337185" y="0"/>
            <a:ext cx="11245849" cy="929005"/>
          </a:xfrm>
        </p:spPr>
        <p:txBody>
          <a:bodyPr/>
          <a:lstStyle/>
          <a:p>
            <a:pPr>
              <a:defRPr/>
            </a:pPr>
            <a:r>
              <a:rPr lang="en-US" i="1"/>
              <a:t>Surrogate Models - Tools</a:t>
            </a:r>
          </a:p>
        </p:txBody>
      </p:sp>
      <p:sp>
        <p:nvSpPr>
          <p:cNvPr id="4001" name="TextBox 4000">
            <a:extLst>
              <a:ext uri="{FF2B5EF4-FFF2-40B4-BE49-F238E27FC236}">
                <a16:creationId xmlns:a16="http://schemas.microsoft.com/office/drawing/2014/main" id="{4A11353B-6C39-48CD-BF23-41A7D898EB0E}"/>
              </a:ext>
            </a:extLst>
          </p:cNvPr>
          <p:cNvSpPr txBox="1"/>
          <p:nvPr/>
        </p:nvSpPr>
        <p:spPr>
          <a:xfrm>
            <a:off x="334056" y="6228862"/>
            <a:ext cx="106211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aseline="30000">
                <a:latin typeface="Arial"/>
                <a:cs typeface="Arial"/>
              </a:rPr>
              <a:t>9</a:t>
            </a:r>
            <a:r>
              <a:rPr lang="en-US" sz="1000">
                <a:latin typeface="Arial"/>
                <a:cs typeface="Arial"/>
              </a:rPr>
              <a:t>Bouhlel et al. “A Python Surrogate Modeling Framework with Derivatives.” Advances in Engineering Software (2019)</a:t>
            </a:r>
          </a:p>
        </p:txBody>
      </p:sp>
      <p:graphicFrame>
        <p:nvGraphicFramePr>
          <p:cNvPr id="4570" name="Diagram 4570">
            <a:extLst>
              <a:ext uri="{FF2B5EF4-FFF2-40B4-BE49-F238E27FC236}">
                <a16:creationId xmlns:a16="http://schemas.microsoft.com/office/drawing/2014/main" id="{ADF1ECDA-756F-43DF-9B0C-5CC382770FA0}"/>
              </a:ext>
            </a:extLst>
          </p:cNvPr>
          <p:cNvGraphicFramePr/>
          <p:nvPr>
            <p:extLst>
              <p:ext uri="{D42A27DB-BD31-4B8C-83A1-F6EECF244321}">
                <p14:modId xmlns:p14="http://schemas.microsoft.com/office/powerpoint/2010/main" val="3417581774"/>
              </p:ext>
            </p:extLst>
          </p:nvPr>
        </p:nvGraphicFramePr>
        <p:xfrm>
          <a:off x="630115" y="1043354"/>
          <a:ext cx="10933560" cy="3098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333" name="Table 6333">
            <a:extLst>
              <a:ext uri="{FF2B5EF4-FFF2-40B4-BE49-F238E27FC236}">
                <a16:creationId xmlns:a16="http://schemas.microsoft.com/office/drawing/2014/main" id="{B33430D2-3D20-4455-BF93-E3C8A95E9C73}"/>
              </a:ext>
            </a:extLst>
          </p:cNvPr>
          <p:cNvGraphicFramePr>
            <a:graphicFrameLocks noGrp="1"/>
          </p:cNvGraphicFramePr>
          <p:nvPr>
            <p:extLst>
              <p:ext uri="{D42A27DB-BD31-4B8C-83A1-F6EECF244321}">
                <p14:modId xmlns:p14="http://schemas.microsoft.com/office/powerpoint/2010/main" val="4182883869"/>
              </p:ext>
            </p:extLst>
          </p:nvPr>
        </p:nvGraphicFramePr>
        <p:xfrm>
          <a:off x="634218" y="4932915"/>
          <a:ext cx="10960080" cy="1112520"/>
        </p:xfrm>
        <a:graphic>
          <a:graphicData uri="http://schemas.openxmlformats.org/drawingml/2006/table">
            <a:tbl>
              <a:tblPr firstRow="1" bandRow="1">
                <a:tableStyleId>{17292A2E-F333-43FB-9621-5CBBE7FDCDCB}</a:tableStyleId>
              </a:tblPr>
              <a:tblGrid>
                <a:gridCol w="1826680">
                  <a:extLst>
                    <a:ext uri="{9D8B030D-6E8A-4147-A177-3AD203B41FA5}">
                      <a16:colId xmlns:a16="http://schemas.microsoft.com/office/drawing/2014/main" val="2920701529"/>
                    </a:ext>
                  </a:extLst>
                </a:gridCol>
                <a:gridCol w="1826680">
                  <a:extLst>
                    <a:ext uri="{9D8B030D-6E8A-4147-A177-3AD203B41FA5}">
                      <a16:colId xmlns:a16="http://schemas.microsoft.com/office/drawing/2014/main" val="295634468"/>
                    </a:ext>
                  </a:extLst>
                </a:gridCol>
                <a:gridCol w="1826680">
                  <a:extLst>
                    <a:ext uri="{9D8B030D-6E8A-4147-A177-3AD203B41FA5}">
                      <a16:colId xmlns:a16="http://schemas.microsoft.com/office/drawing/2014/main" val="2753940301"/>
                    </a:ext>
                  </a:extLst>
                </a:gridCol>
                <a:gridCol w="1826680">
                  <a:extLst>
                    <a:ext uri="{9D8B030D-6E8A-4147-A177-3AD203B41FA5}">
                      <a16:colId xmlns:a16="http://schemas.microsoft.com/office/drawing/2014/main" val="675424487"/>
                    </a:ext>
                  </a:extLst>
                </a:gridCol>
                <a:gridCol w="1826680">
                  <a:extLst>
                    <a:ext uri="{9D8B030D-6E8A-4147-A177-3AD203B41FA5}">
                      <a16:colId xmlns:a16="http://schemas.microsoft.com/office/drawing/2014/main" val="3692988985"/>
                    </a:ext>
                  </a:extLst>
                </a:gridCol>
                <a:gridCol w="1826680">
                  <a:extLst>
                    <a:ext uri="{9D8B030D-6E8A-4147-A177-3AD203B41FA5}">
                      <a16:colId xmlns:a16="http://schemas.microsoft.com/office/drawing/2014/main" val="3639767592"/>
                    </a:ext>
                  </a:extLst>
                </a:gridCol>
              </a:tblGrid>
              <a:tr h="370840">
                <a:tc gridSpan="6">
                  <a:txBody>
                    <a:bodyPr/>
                    <a:lstStyle/>
                    <a:p>
                      <a:pPr algn="ctr"/>
                      <a:r>
                        <a:rPr lang="en-GB" sz="1600" dirty="0">
                          <a:latin typeface="Arial"/>
                        </a:rPr>
                        <a:t>Maximum Prediction Error</a:t>
                      </a:r>
                    </a:p>
                  </a:txBody>
                  <a:tcPr anchor="ctr"/>
                </a:tc>
                <a:tc hMerge="1">
                  <a:txBody>
                    <a:bodyPr/>
                    <a:lstStyle/>
                    <a:p>
                      <a:endParaRPr lang="en-US"/>
                    </a:p>
                  </a:txBody>
                  <a:tcPr marL="0" marR="0" marT="0" marB="0" anchor="ctr" horzOverflow="overflow"/>
                </a:tc>
                <a:tc hMerge="1">
                  <a:txBody>
                    <a:bodyPr/>
                    <a:lstStyle/>
                    <a:p>
                      <a:endParaRPr lang="en-US"/>
                    </a:p>
                  </a:txBody>
                  <a:tcPr marL="0" marR="0" marT="0" marB="0" anchor="ctr" horzOverflow="overflow"/>
                </a:tc>
                <a:tc hMerge="1">
                  <a:txBody>
                    <a:bodyPr/>
                    <a:lstStyle/>
                    <a:p>
                      <a:endParaRPr lang="en-US"/>
                    </a:p>
                  </a:txBody>
                  <a:tcPr marL="0" marR="0" marT="0" marB="0" anchor="ctr" horzOverflow="overflow"/>
                </a:tc>
                <a:tc hMerge="1">
                  <a:txBody>
                    <a:bodyPr/>
                    <a:lstStyle/>
                    <a:p>
                      <a:endParaRPr lang="en-US"/>
                    </a:p>
                  </a:txBody>
                  <a:tcPr marL="0" marR="0" marT="0" marB="0" anchor="ctr" horzOverflow="overflow"/>
                </a:tc>
                <a:tc hMerge="1">
                  <a:txBody>
                    <a:bodyPr/>
                    <a:lstStyle/>
                    <a:p>
                      <a:endParaRPr lang="en-US"/>
                    </a:p>
                  </a:txBody>
                  <a:tcPr marL="0" marR="0" marT="0" marB="0" anchor="ctr" horzOverflow="overflow"/>
                </a:tc>
                <a:extLst>
                  <a:ext uri="{0D108BD9-81ED-4DB2-BD59-A6C34878D82A}">
                    <a16:rowId xmlns:a16="http://schemas.microsoft.com/office/drawing/2014/main" val="2433195189"/>
                  </a:ext>
                </a:extLst>
              </a:tr>
              <a:tr h="370840">
                <a:tc rowSpan="2">
                  <a:txBody>
                    <a:bodyPr/>
                    <a:lstStyle/>
                    <a:p>
                      <a:pPr algn="ctr"/>
                      <a:r>
                        <a:rPr lang="en-GB" sz="1600" dirty="0">
                          <a:latin typeface="Arial"/>
                        </a:rPr>
                        <a:t>SMT</a:t>
                      </a:r>
                    </a:p>
                  </a:txBody>
                  <a:tcPr anchor="ctr"/>
                </a:tc>
                <a:tc>
                  <a:txBody>
                    <a:bodyPr/>
                    <a:lstStyle/>
                    <a:p>
                      <a:pPr algn="ctr"/>
                      <a:r>
                        <a:rPr lang="en-GB" sz="1600" dirty="0">
                          <a:latin typeface="Arial"/>
                        </a:rPr>
                        <a:t>Kriging + LHS</a:t>
                      </a:r>
                    </a:p>
                  </a:txBody>
                  <a:tcPr anchor="ctr"/>
                </a:tc>
                <a:tc>
                  <a:txBody>
                    <a:bodyPr/>
                    <a:lstStyle/>
                    <a:p>
                      <a:pPr algn="ctr"/>
                      <a:r>
                        <a:rPr lang="en-GB" sz="1600" dirty="0">
                          <a:latin typeface="Arial"/>
                        </a:rPr>
                        <a:t>5.0e-4</a:t>
                      </a:r>
                    </a:p>
                  </a:txBody>
                  <a:tcPr anchor="ctr"/>
                </a:tc>
                <a:tc rowSpan="2">
                  <a:txBody>
                    <a:bodyPr/>
                    <a:lstStyle/>
                    <a:p>
                      <a:pPr algn="ctr"/>
                      <a:r>
                        <a:rPr lang="en-GB" sz="1600" dirty="0">
                          <a:latin typeface="Arial"/>
                        </a:rPr>
                        <a:t>MMSC</a:t>
                      </a:r>
                    </a:p>
                  </a:txBody>
                  <a:tcPr anchor="ctr"/>
                </a:tc>
                <a:tc>
                  <a:txBody>
                    <a:bodyPr/>
                    <a:lstStyle/>
                    <a:p>
                      <a:pPr algn="ctr"/>
                      <a:r>
                        <a:rPr lang="en-GB" sz="1600" err="1">
                          <a:latin typeface="Arial"/>
                        </a:rPr>
                        <a:t>Scipy_cubic</a:t>
                      </a:r>
                      <a:endParaRPr lang="en-GB" sz="1600" dirty="0" err="1">
                        <a:latin typeface="Arial"/>
                      </a:endParaRPr>
                    </a:p>
                  </a:txBody>
                  <a:tcPr anchor="ctr"/>
                </a:tc>
                <a:tc>
                  <a:txBody>
                    <a:bodyPr/>
                    <a:lstStyle/>
                    <a:p>
                      <a:pPr algn="ctr"/>
                      <a:r>
                        <a:rPr lang="en-GB" sz="1600" dirty="0">
                          <a:latin typeface="Arial"/>
                        </a:rPr>
                        <a:t>1.0e-5</a:t>
                      </a:r>
                    </a:p>
                  </a:txBody>
                  <a:tcPr anchor="ctr"/>
                </a:tc>
                <a:extLst>
                  <a:ext uri="{0D108BD9-81ED-4DB2-BD59-A6C34878D82A}">
                    <a16:rowId xmlns:a16="http://schemas.microsoft.com/office/drawing/2014/main" val="2239051258"/>
                  </a:ext>
                </a:extLst>
              </a:tr>
              <a:tr h="370840">
                <a:tc vMerge="1">
                  <a:txBody>
                    <a:bodyPr/>
                    <a:lstStyle/>
                    <a:p>
                      <a:endParaRPr lang="en-US"/>
                    </a:p>
                  </a:txBody>
                  <a:tcPr marL="0" marR="0" marT="0" marB="0" anchor="ctr" horzOverflow="overflow"/>
                </a:tc>
                <a:tc>
                  <a:txBody>
                    <a:bodyPr/>
                    <a:lstStyle/>
                    <a:p>
                      <a:pPr algn="ctr"/>
                      <a:r>
                        <a:rPr lang="en-GB" sz="1600" dirty="0">
                          <a:latin typeface="Arial"/>
                        </a:rPr>
                        <a:t>QP + FF</a:t>
                      </a:r>
                    </a:p>
                  </a:txBody>
                  <a:tcPr anchor="ctr"/>
                </a:tc>
                <a:tc>
                  <a:txBody>
                    <a:bodyPr/>
                    <a:lstStyle/>
                    <a:p>
                      <a:pPr algn="ctr"/>
                      <a:r>
                        <a:rPr lang="en-GB" sz="1600" dirty="0">
                          <a:latin typeface="Arial"/>
                        </a:rPr>
                        <a:t>1.3e-2</a:t>
                      </a:r>
                    </a:p>
                  </a:txBody>
                  <a:tcPr anchor="ctr"/>
                </a:tc>
                <a:tc vMerge="1">
                  <a:txBody>
                    <a:bodyPr/>
                    <a:lstStyle/>
                    <a:p>
                      <a:endParaRPr lang="en-US"/>
                    </a:p>
                  </a:txBody>
                  <a:tcPr marL="0" marR="0" marT="0" marB="0" anchor="ctr" horzOverflow="overflow"/>
                </a:tc>
                <a:tc>
                  <a:txBody>
                    <a:bodyPr/>
                    <a:lstStyle/>
                    <a:p>
                      <a:pPr algn="ctr"/>
                      <a:r>
                        <a:rPr lang="en-GB" sz="1600" err="1">
                          <a:latin typeface="Arial"/>
                        </a:rPr>
                        <a:t>Scipy_quintic</a:t>
                      </a:r>
                      <a:endParaRPr lang="en-GB" sz="1600" dirty="0" err="1">
                        <a:latin typeface="Arial"/>
                      </a:endParaRPr>
                    </a:p>
                  </a:txBody>
                  <a:tcPr anchor="ctr"/>
                </a:tc>
                <a:tc>
                  <a:txBody>
                    <a:bodyPr/>
                    <a:lstStyle/>
                    <a:p>
                      <a:pPr algn="ctr"/>
                      <a:r>
                        <a:rPr lang="en-GB" sz="1600" dirty="0">
                          <a:latin typeface="Arial"/>
                        </a:rPr>
                        <a:t>1.4e-6</a:t>
                      </a:r>
                    </a:p>
                  </a:txBody>
                  <a:tcPr anchor="ctr"/>
                </a:tc>
                <a:extLst>
                  <a:ext uri="{0D108BD9-81ED-4DB2-BD59-A6C34878D82A}">
                    <a16:rowId xmlns:a16="http://schemas.microsoft.com/office/drawing/2014/main" val="4181998619"/>
                  </a:ext>
                </a:extLst>
              </a:tr>
            </a:tbl>
          </a:graphicData>
        </a:graphic>
      </p:graphicFrame>
      <p:sp>
        <p:nvSpPr>
          <p:cNvPr id="6335" name="TextBox 6334">
            <a:extLst>
              <a:ext uri="{FF2B5EF4-FFF2-40B4-BE49-F238E27FC236}">
                <a16:creationId xmlns:a16="http://schemas.microsoft.com/office/drawing/2014/main" id="{1CA78216-8414-4450-9903-771642B54C21}"/>
              </a:ext>
            </a:extLst>
          </p:cNvPr>
          <p:cNvSpPr txBox="1"/>
          <p:nvPr/>
        </p:nvSpPr>
        <p:spPr>
          <a:xfrm>
            <a:off x="4431323" y="4060093"/>
            <a:ext cx="166858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000" b="1">
                <a:solidFill>
                  <a:srgbClr val="FF0000"/>
                </a:solidFill>
                <a:latin typeface="Arial"/>
                <a:cs typeface="Arial"/>
              </a:rPr>
              <a:t>Sampling</a:t>
            </a:r>
          </a:p>
        </p:txBody>
      </p:sp>
      <p:sp>
        <p:nvSpPr>
          <p:cNvPr id="2496" name="TextBox 2495">
            <a:extLst>
              <a:ext uri="{FF2B5EF4-FFF2-40B4-BE49-F238E27FC236}">
                <a16:creationId xmlns:a16="http://schemas.microsoft.com/office/drawing/2014/main" id="{8B2BFE7C-7669-4739-8006-B6ADF039DCA3}"/>
              </a:ext>
            </a:extLst>
          </p:cNvPr>
          <p:cNvSpPr txBox="1"/>
          <p:nvPr/>
        </p:nvSpPr>
        <p:spPr>
          <a:xfrm>
            <a:off x="6902938" y="4060092"/>
            <a:ext cx="166858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000" b="1">
                <a:solidFill>
                  <a:srgbClr val="FF0000"/>
                </a:solidFill>
                <a:latin typeface="Arial"/>
                <a:cs typeface="Arial"/>
              </a:rPr>
              <a:t>Prediction</a:t>
            </a:r>
          </a:p>
        </p:txBody>
      </p:sp>
      <p:sp>
        <p:nvSpPr>
          <p:cNvPr id="2497" name="TextBox 2496">
            <a:extLst>
              <a:ext uri="{FF2B5EF4-FFF2-40B4-BE49-F238E27FC236}">
                <a16:creationId xmlns:a16="http://schemas.microsoft.com/office/drawing/2014/main" id="{50BDFB7E-0BB3-444D-A922-4AA7EC82C72D}"/>
              </a:ext>
            </a:extLst>
          </p:cNvPr>
          <p:cNvSpPr txBox="1"/>
          <p:nvPr/>
        </p:nvSpPr>
        <p:spPr>
          <a:xfrm>
            <a:off x="9609014" y="4060092"/>
            <a:ext cx="166858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000" b="1">
                <a:solidFill>
                  <a:srgbClr val="FF0000"/>
                </a:solidFill>
                <a:latin typeface="Arial"/>
                <a:cs typeface="Arial"/>
              </a:rPr>
              <a:t>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en-US"/>
              <a:t>17</a:t>
            </a:r>
          </a:p>
        </p:txBody>
      </p:sp>
      <p:sp>
        <p:nvSpPr>
          <p:cNvPr id="3" name="Titre 6"/>
          <p:cNvSpPr>
            <a:spLocks noGrp="1"/>
          </p:cNvSpPr>
          <p:nvPr>
            <p:ph type="title"/>
          </p:nvPr>
        </p:nvSpPr>
        <p:spPr bwMode="auto">
          <a:xfrm>
            <a:off x="337185" y="0"/>
            <a:ext cx="11245849" cy="929005"/>
          </a:xfrm>
        </p:spPr>
        <p:txBody>
          <a:bodyPr/>
          <a:lstStyle/>
          <a:p>
            <a:pPr>
              <a:defRPr/>
            </a:pPr>
            <a:r>
              <a:rPr lang="en-US" i="1"/>
              <a:t>Surrogate Models - Examples</a:t>
            </a:r>
          </a:p>
        </p:txBody>
      </p:sp>
      <p:pic>
        <p:nvPicPr>
          <p:cNvPr id="2" name="Graphic 3">
            <a:extLst>
              <a:ext uri="{FF2B5EF4-FFF2-40B4-BE49-F238E27FC236}">
                <a16:creationId xmlns:a16="http://schemas.microsoft.com/office/drawing/2014/main" id="{DA436B5A-60D5-4B7B-974A-FDA618F0FE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8015" y="1041260"/>
            <a:ext cx="5488352" cy="4120939"/>
          </a:xfrm>
          <a:prstGeom prst="rect">
            <a:avLst/>
          </a:prstGeom>
        </p:spPr>
      </p:pic>
      <p:pic>
        <p:nvPicPr>
          <p:cNvPr id="7" name="Graphic 7">
            <a:extLst>
              <a:ext uri="{FF2B5EF4-FFF2-40B4-BE49-F238E27FC236}">
                <a16:creationId xmlns:a16="http://schemas.microsoft.com/office/drawing/2014/main" id="{4962D623-607A-46E7-A8E1-CD36B875543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90324" y="1041260"/>
            <a:ext cx="5488352" cy="4120940"/>
          </a:xfrm>
          <a:prstGeom prst="rect">
            <a:avLst/>
          </a:prstGeom>
        </p:spPr>
      </p:pic>
      <p:sp>
        <p:nvSpPr>
          <p:cNvPr id="9" name="TextBox 8">
            <a:extLst>
              <a:ext uri="{FF2B5EF4-FFF2-40B4-BE49-F238E27FC236}">
                <a16:creationId xmlns:a16="http://schemas.microsoft.com/office/drawing/2014/main" id="{FA034515-72E5-4B4F-B447-28E940156432}"/>
              </a:ext>
            </a:extLst>
          </p:cNvPr>
          <p:cNvSpPr txBox="1"/>
          <p:nvPr/>
        </p:nvSpPr>
        <p:spPr>
          <a:xfrm>
            <a:off x="1080477" y="5154246"/>
            <a:ext cx="399366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a:latin typeface="Arial"/>
                <a:cs typeface="Arial"/>
              </a:rPr>
              <a:t>Descent trajectory with variable thrust</a:t>
            </a:r>
          </a:p>
        </p:txBody>
      </p:sp>
      <p:sp>
        <p:nvSpPr>
          <p:cNvPr id="14" name="TextBox 13">
            <a:extLst>
              <a:ext uri="{FF2B5EF4-FFF2-40B4-BE49-F238E27FC236}">
                <a16:creationId xmlns:a16="http://schemas.microsoft.com/office/drawing/2014/main" id="{8657ED46-4EE7-49AA-B423-EB91E1DE20DD}"/>
              </a:ext>
            </a:extLst>
          </p:cNvPr>
          <p:cNvSpPr txBox="1"/>
          <p:nvPr/>
        </p:nvSpPr>
        <p:spPr>
          <a:xfrm>
            <a:off x="7954352" y="5140813"/>
            <a:ext cx="27431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a:latin typeface="Arial"/>
                <a:cs typeface="Arial"/>
              </a:rPr>
              <a:t>LLO to HEO transfer</a:t>
            </a:r>
          </a:p>
        </p:txBody>
      </p:sp>
      <p:graphicFrame>
        <p:nvGraphicFramePr>
          <p:cNvPr id="17" name="Table 17">
            <a:extLst>
              <a:ext uri="{FF2B5EF4-FFF2-40B4-BE49-F238E27FC236}">
                <a16:creationId xmlns:a16="http://schemas.microsoft.com/office/drawing/2014/main" id="{0C0AC9BE-C6FE-4D7E-B610-4F5BA85A610D}"/>
              </a:ext>
            </a:extLst>
          </p:cNvPr>
          <p:cNvGraphicFramePr>
            <a:graphicFrameLocks noGrp="1"/>
          </p:cNvGraphicFramePr>
          <p:nvPr>
            <p:extLst>
              <p:ext uri="{D42A27DB-BD31-4B8C-83A1-F6EECF244321}">
                <p14:modId xmlns:p14="http://schemas.microsoft.com/office/powerpoint/2010/main" val="4172823926"/>
              </p:ext>
            </p:extLst>
          </p:nvPr>
        </p:nvGraphicFramePr>
        <p:xfrm>
          <a:off x="1093373" y="5626530"/>
          <a:ext cx="3967064" cy="670560"/>
        </p:xfrm>
        <a:graphic>
          <a:graphicData uri="http://schemas.openxmlformats.org/drawingml/2006/table">
            <a:tbl>
              <a:tblPr firstRow="1" bandRow="1">
                <a:tableStyleId>{17292A2E-F333-43FB-9621-5CBBE7FDCDCB}</a:tableStyleId>
              </a:tblPr>
              <a:tblGrid>
                <a:gridCol w="1983532">
                  <a:extLst>
                    <a:ext uri="{9D8B030D-6E8A-4147-A177-3AD203B41FA5}">
                      <a16:colId xmlns:a16="http://schemas.microsoft.com/office/drawing/2014/main" val="887500728"/>
                    </a:ext>
                  </a:extLst>
                </a:gridCol>
                <a:gridCol w="1983532">
                  <a:extLst>
                    <a:ext uri="{9D8B030D-6E8A-4147-A177-3AD203B41FA5}">
                      <a16:colId xmlns:a16="http://schemas.microsoft.com/office/drawing/2014/main" val="564610563"/>
                    </a:ext>
                  </a:extLst>
                </a:gridCol>
              </a:tblGrid>
              <a:tr h="322384">
                <a:tc>
                  <a:txBody>
                    <a:bodyPr/>
                    <a:lstStyle/>
                    <a:p>
                      <a:pPr algn="ctr"/>
                      <a:r>
                        <a:rPr lang="en-GB" sz="1600" err="1">
                          <a:latin typeface="Arial"/>
                        </a:rPr>
                        <a:t>Isp</a:t>
                      </a:r>
                    </a:p>
                  </a:txBody>
                  <a:tcPr/>
                </a:tc>
                <a:tc>
                  <a:txBody>
                    <a:bodyPr/>
                    <a:lstStyle/>
                    <a:p>
                      <a:pPr algn="ctr"/>
                      <a:r>
                        <a:rPr lang="en-GB" sz="1600" err="1">
                          <a:latin typeface="Arial"/>
                        </a:rPr>
                        <a:t>twr</a:t>
                      </a:r>
                    </a:p>
                  </a:txBody>
                  <a:tcPr/>
                </a:tc>
                <a:extLst>
                  <a:ext uri="{0D108BD9-81ED-4DB2-BD59-A6C34878D82A}">
                    <a16:rowId xmlns:a16="http://schemas.microsoft.com/office/drawing/2014/main" val="3100597845"/>
                  </a:ext>
                </a:extLst>
              </a:tr>
              <a:tr h="322384">
                <a:tc>
                  <a:txBody>
                    <a:bodyPr/>
                    <a:lstStyle/>
                    <a:p>
                      <a:pPr algn="ctr"/>
                      <a:r>
                        <a:rPr lang="en-GB" sz="1600">
                          <a:latin typeface="Arial"/>
                        </a:rPr>
                        <a:t>[250 s, 500 s]</a:t>
                      </a:r>
                    </a:p>
                  </a:txBody>
                  <a:tcPr/>
                </a:tc>
                <a:tc>
                  <a:txBody>
                    <a:bodyPr/>
                    <a:lstStyle/>
                    <a:p>
                      <a:pPr algn="ctr"/>
                      <a:r>
                        <a:rPr lang="en-GB" sz="1600">
                          <a:latin typeface="Arial"/>
                        </a:rPr>
                        <a:t>[1.0, 4.0]</a:t>
                      </a:r>
                    </a:p>
                  </a:txBody>
                  <a:tcPr/>
                </a:tc>
                <a:extLst>
                  <a:ext uri="{0D108BD9-81ED-4DB2-BD59-A6C34878D82A}">
                    <a16:rowId xmlns:a16="http://schemas.microsoft.com/office/drawing/2014/main" val="2435474499"/>
                  </a:ext>
                </a:extLst>
              </a:tr>
            </a:tbl>
          </a:graphicData>
        </a:graphic>
      </p:graphicFrame>
      <p:graphicFrame>
        <p:nvGraphicFramePr>
          <p:cNvPr id="21" name="Table 17">
            <a:extLst>
              <a:ext uri="{FF2B5EF4-FFF2-40B4-BE49-F238E27FC236}">
                <a16:creationId xmlns:a16="http://schemas.microsoft.com/office/drawing/2014/main" id="{830CE9B4-BB2F-4952-9174-03E7FB29E6C0}"/>
              </a:ext>
            </a:extLst>
          </p:cNvPr>
          <p:cNvGraphicFramePr>
            <a:graphicFrameLocks noGrp="1"/>
          </p:cNvGraphicFramePr>
          <p:nvPr>
            <p:extLst>
              <p:ext uri="{D42A27DB-BD31-4B8C-83A1-F6EECF244321}">
                <p14:modId xmlns:p14="http://schemas.microsoft.com/office/powerpoint/2010/main" val="2955948248"/>
              </p:ext>
            </p:extLst>
          </p:nvPr>
        </p:nvGraphicFramePr>
        <p:xfrm>
          <a:off x="7423835" y="5597222"/>
          <a:ext cx="3967064" cy="670560"/>
        </p:xfrm>
        <a:graphic>
          <a:graphicData uri="http://schemas.openxmlformats.org/drawingml/2006/table">
            <a:tbl>
              <a:tblPr firstRow="1" bandRow="1">
                <a:tableStyleId>{17292A2E-F333-43FB-9621-5CBBE7FDCDCB}</a:tableStyleId>
              </a:tblPr>
              <a:tblGrid>
                <a:gridCol w="1983532">
                  <a:extLst>
                    <a:ext uri="{9D8B030D-6E8A-4147-A177-3AD203B41FA5}">
                      <a16:colId xmlns:a16="http://schemas.microsoft.com/office/drawing/2014/main" val="887500728"/>
                    </a:ext>
                  </a:extLst>
                </a:gridCol>
                <a:gridCol w="1983532">
                  <a:extLst>
                    <a:ext uri="{9D8B030D-6E8A-4147-A177-3AD203B41FA5}">
                      <a16:colId xmlns:a16="http://schemas.microsoft.com/office/drawing/2014/main" val="564610563"/>
                    </a:ext>
                  </a:extLst>
                </a:gridCol>
              </a:tblGrid>
              <a:tr h="322384">
                <a:tc>
                  <a:txBody>
                    <a:bodyPr/>
                    <a:lstStyle/>
                    <a:p>
                      <a:pPr algn="ctr"/>
                      <a:r>
                        <a:rPr lang="en-GB" sz="1600" err="1">
                          <a:latin typeface="Arial"/>
                        </a:rPr>
                        <a:t>Isp</a:t>
                      </a:r>
                    </a:p>
                  </a:txBody>
                  <a:tcPr/>
                </a:tc>
                <a:tc>
                  <a:txBody>
                    <a:bodyPr/>
                    <a:lstStyle/>
                    <a:p>
                      <a:pPr algn="ctr"/>
                      <a:r>
                        <a:rPr lang="en-GB" sz="1600" err="1">
                          <a:latin typeface="Arial"/>
                        </a:rPr>
                        <a:t>twr</a:t>
                      </a:r>
                    </a:p>
                  </a:txBody>
                  <a:tcPr/>
                </a:tc>
                <a:extLst>
                  <a:ext uri="{0D108BD9-81ED-4DB2-BD59-A6C34878D82A}">
                    <a16:rowId xmlns:a16="http://schemas.microsoft.com/office/drawing/2014/main" val="3100597845"/>
                  </a:ext>
                </a:extLst>
              </a:tr>
              <a:tr h="322384">
                <a:tc>
                  <a:txBody>
                    <a:bodyPr/>
                    <a:lstStyle/>
                    <a:p>
                      <a:pPr algn="ctr"/>
                      <a:r>
                        <a:rPr lang="en-GB" sz="1600">
                          <a:latin typeface="Arial"/>
                        </a:rPr>
                        <a:t>[250 s, 500 s]</a:t>
                      </a:r>
                    </a:p>
                  </a:txBody>
                  <a:tcPr/>
                </a:tc>
                <a:tc>
                  <a:txBody>
                    <a:bodyPr/>
                    <a:lstStyle/>
                    <a:p>
                      <a:pPr algn="ctr"/>
                      <a:r>
                        <a:rPr lang="en-GB" sz="1600">
                          <a:latin typeface="Arial"/>
                        </a:rPr>
                        <a:t>[0.1, 4.0]</a:t>
                      </a:r>
                    </a:p>
                  </a:txBody>
                  <a:tcPr/>
                </a:tc>
                <a:extLst>
                  <a:ext uri="{0D108BD9-81ED-4DB2-BD59-A6C34878D82A}">
                    <a16:rowId xmlns:a16="http://schemas.microsoft.com/office/drawing/2014/main" val="2435474499"/>
                  </a:ext>
                </a:extLst>
              </a:tr>
            </a:tbl>
          </a:graphicData>
        </a:graphic>
      </p:graphicFrame>
    </p:spTree>
    <p:extLst>
      <p:ext uri="{BB962C8B-B14F-4D97-AF65-F5344CB8AC3E}">
        <p14:creationId xmlns:p14="http://schemas.microsoft.com/office/powerpoint/2010/main" val="22376005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en-US"/>
              <a:t>18</a:t>
            </a:r>
          </a:p>
        </p:txBody>
      </p:sp>
      <p:sp>
        <p:nvSpPr>
          <p:cNvPr id="3" name="Titre 6"/>
          <p:cNvSpPr>
            <a:spLocks noGrp="1"/>
          </p:cNvSpPr>
          <p:nvPr>
            <p:ph type="title"/>
          </p:nvPr>
        </p:nvSpPr>
        <p:spPr bwMode="auto">
          <a:xfrm>
            <a:off x="337185" y="0"/>
            <a:ext cx="11245849" cy="929005"/>
          </a:xfrm>
        </p:spPr>
        <p:txBody>
          <a:bodyPr/>
          <a:lstStyle/>
          <a:p>
            <a:pPr>
              <a:defRPr/>
            </a:pPr>
            <a:r>
              <a:rPr lang="en-US" i="1"/>
              <a:t>LaTOM Software Package</a:t>
            </a:r>
          </a:p>
        </p:txBody>
      </p:sp>
      <p:pic>
        <p:nvPicPr>
          <p:cNvPr id="4" name="Picture 7" descr="A screenshot of a cell phone&#10;&#10;Description generated with very high confidence">
            <a:extLst>
              <a:ext uri="{FF2B5EF4-FFF2-40B4-BE49-F238E27FC236}">
                <a16:creationId xmlns:a16="http://schemas.microsoft.com/office/drawing/2014/main" id="{596641EF-8687-44BC-B57E-595A941A876D}"/>
              </a:ext>
            </a:extLst>
          </p:cNvPr>
          <p:cNvPicPr>
            <a:picLocks noChangeAspect="1"/>
          </p:cNvPicPr>
          <p:nvPr/>
        </p:nvPicPr>
        <p:blipFill>
          <a:blip r:embed="rId3"/>
          <a:stretch>
            <a:fillRect/>
          </a:stretch>
        </p:blipFill>
        <p:spPr>
          <a:xfrm>
            <a:off x="186592" y="2310303"/>
            <a:ext cx="2713892" cy="4347551"/>
          </a:xfrm>
          <a:prstGeom prst="rect">
            <a:avLst/>
          </a:prstGeom>
        </p:spPr>
      </p:pic>
      <p:pic>
        <p:nvPicPr>
          <p:cNvPr id="2" name="Picture 6" descr="A screenshot of a cell phone&#10;&#10;Description generated with very high confidence">
            <a:extLst>
              <a:ext uri="{FF2B5EF4-FFF2-40B4-BE49-F238E27FC236}">
                <a16:creationId xmlns:a16="http://schemas.microsoft.com/office/drawing/2014/main" id="{3DC30DDF-8934-4552-AAB0-DF317A1D9754}"/>
              </a:ext>
            </a:extLst>
          </p:cNvPr>
          <p:cNvPicPr>
            <a:picLocks noChangeAspect="1"/>
          </p:cNvPicPr>
          <p:nvPr/>
        </p:nvPicPr>
        <p:blipFill rotWithShape="1">
          <a:blip r:embed="rId4"/>
          <a:srcRect r="7216" b="17625"/>
          <a:stretch/>
        </p:blipFill>
        <p:spPr>
          <a:xfrm>
            <a:off x="5203093" y="1045609"/>
            <a:ext cx="6846423" cy="4687013"/>
          </a:xfrm>
          <a:prstGeom prst="rect">
            <a:avLst/>
          </a:prstGeom>
        </p:spPr>
      </p:pic>
      <p:sp>
        <p:nvSpPr>
          <p:cNvPr id="9" name="TextBox 8">
            <a:extLst>
              <a:ext uri="{FF2B5EF4-FFF2-40B4-BE49-F238E27FC236}">
                <a16:creationId xmlns:a16="http://schemas.microsoft.com/office/drawing/2014/main" id="{0BDC3D09-4167-4948-9C32-3EEAB91E2061}"/>
              </a:ext>
            </a:extLst>
          </p:cNvPr>
          <p:cNvSpPr txBox="1"/>
          <p:nvPr/>
        </p:nvSpPr>
        <p:spPr>
          <a:xfrm>
            <a:off x="5238506" y="5853967"/>
            <a:ext cx="679742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a:latin typeface="Arial"/>
                <a:cs typeface="Arial"/>
              </a:rPr>
              <a:t>Package documentation in HTML format</a:t>
            </a:r>
            <a:endParaRPr lang="en-US" sz="1600">
              <a:latin typeface="Arial"/>
              <a:cs typeface="Arial"/>
            </a:endParaRPr>
          </a:p>
        </p:txBody>
      </p:sp>
      <p:sp>
        <p:nvSpPr>
          <p:cNvPr id="10" name="TextBox 9">
            <a:extLst>
              <a:ext uri="{FF2B5EF4-FFF2-40B4-BE49-F238E27FC236}">
                <a16:creationId xmlns:a16="http://schemas.microsoft.com/office/drawing/2014/main" id="{C9D17042-93F9-4B7C-9CA3-87B3B07AD2DC}"/>
              </a:ext>
            </a:extLst>
          </p:cNvPr>
          <p:cNvSpPr txBox="1"/>
          <p:nvPr/>
        </p:nvSpPr>
        <p:spPr>
          <a:xfrm>
            <a:off x="1893765" y="6387612"/>
            <a:ext cx="27431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a:latin typeface="Arial"/>
                <a:cs typeface="Arial"/>
              </a:rPr>
              <a:t>Package architecture</a:t>
            </a:r>
          </a:p>
        </p:txBody>
      </p:sp>
      <p:sp>
        <p:nvSpPr>
          <p:cNvPr id="7" name="Rectangle 6">
            <a:extLst>
              <a:ext uri="{FF2B5EF4-FFF2-40B4-BE49-F238E27FC236}">
                <a16:creationId xmlns:a16="http://schemas.microsoft.com/office/drawing/2014/main" id="{6DC9F066-0EF6-41A3-9894-91ECB74B7ACE}"/>
              </a:ext>
            </a:extLst>
          </p:cNvPr>
          <p:cNvSpPr/>
          <p:nvPr/>
        </p:nvSpPr>
        <p:spPr>
          <a:xfrm>
            <a:off x="1174262" y="2219568"/>
            <a:ext cx="1953845" cy="3419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A240645-1734-4B2D-AE31-1319BEFCD29B}"/>
              </a:ext>
            </a:extLst>
          </p:cNvPr>
          <p:cNvSpPr txBox="1"/>
          <p:nvPr/>
        </p:nvSpPr>
        <p:spPr>
          <a:xfrm>
            <a:off x="2252784" y="1402861"/>
            <a:ext cx="2030047"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2800" b="1">
                <a:latin typeface="Arial"/>
                <a:cs typeface="Arial"/>
              </a:rPr>
              <a:t>La</a:t>
            </a:r>
            <a:r>
              <a:rPr lang="en-GB" sz="2400">
                <a:latin typeface="Arial"/>
                <a:cs typeface="Arial"/>
              </a:rPr>
              <a:t>uncher</a:t>
            </a:r>
          </a:p>
          <a:p>
            <a:r>
              <a:rPr lang="en-GB" sz="2800" b="1">
                <a:latin typeface="Arial"/>
                <a:cs typeface="Arial"/>
              </a:rPr>
              <a:t>T</a:t>
            </a:r>
            <a:r>
              <a:rPr lang="en-GB" sz="2400">
                <a:latin typeface="Arial"/>
                <a:cs typeface="Arial"/>
              </a:rPr>
              <a:t>rajectory</a:t>
            </a:r>
          </a:p>
          <a:p>
            <a:r>
              <a:rPr lang="en-GB" sz="2800" b="1">
                <a:latin typeface="Arial"/>
                <a:cs typeface="Arial"/>
              </a:rPr>
              <a:t>O</a:t>
            </a:r>
            <a:r>
              <a:rPr lang="en-GB" sz="2400">
                <a:latin typeface="Arial"/>
                <a:cs typeface="Arial"/>
              </a:rPr>
              <a:t>ptimization</a:t>
            </a:r>
          </a:p>
          <a:p>
            <a:r>
              <a:rPr lang="en-GB" sz="2800" b="1">
                <a:latin typeface="Arial"/>
                <a:cs typeface="Arial"/>
              </a:rPr>
              <a:t>M</a:t>
            </a:r>
            <a:r>
              <a:rPr lang="en-GB" sz="2400">
                <a:latin typeface="Arial"/>
                <a:cs typeface="Arial"/>
              </a:rPr>
              <a:t>odule</a:t>
            </a:r>
          </a:p>
        </p:txBody>
      </p:sp>
    </p:spTree>
    <p:extLst>
      <p:ext uri="{BB962C8B-B14F-4D97-AF65-F5344CB8AC3E}">
        <p14:creationId xmlns:p14="http://schemas.microsoft.com/office/powerpoint/2010/main" val="1825958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en-US"/>
              <a:t>19</a:t>
            </a:r>
          </a:p>
        </p:txBody>
      </p:sp>
      <p:sp>
        <p:nvSpPr>
          <p:cNvPr id="3" name="Titre 6"/>
          <p:cNvSpPr>
            <a:spLocks noGrp="1"/>
          </p:cNvSpPr>
          <p:nvPr>
            <p:ph type="title"/>
          </p:nvPr>
        </p:nvSpPr>
        <p:spPr bwMode="auto">
          <a:xfrm>
            <a:off x="337185" y="0"/>
            <a:ext cx="11245849" cy="929005"/>
          </a:xfrm>
        </p:spPr>
        <p:txBody>
          <a:bodyPr/>
          <a:lstStyle/>
          <a:p>
            <a:pPr>
              <a:defRPr/>
            </a:pPr>
            <a:r>
              <a:rPr lang="en-US" i="1"/>
              <a:t>Conclusions &amp; Future achievements</a:t>
            </a:r>
          </a:p>
        </p:txBody>
      </p:sp>
      <p:sp>
        <p:nvSpPr>
          <p:cNvPr id="15" name="Rounded Rectangle 20"/>
          <p:cNvSpPr/>
          <p:nvPr/>
        </p:nvSpPr>
        <p:spPr bwMode="auto">
          <a:xfrm>
            <a:off x="292538" y="4040838"/>
            <a:ext cx="6243799" cy="2403320"/>
          </a:xfrm>
          <a:prstGeom prst="roundRect">
            <a:avLst>
              <a:gd name="adj" fmla="val 16667"/>
            </a:avLst>
          </a:prstGeom>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pPr>
            <a:r>
              <a:rPr lang="en-US" altLang="en-US">
                <a:solidFill>
                  <a:srgbClr val="000000"/>
                </a:solidFill>
                <a:latin typeface="Arial"/>
                <a:sym typeface="+mn-ea"/>
              </a:rPr>
              <a:t>Main issues:</a:t>
            </a:r>
            <a:endParaRPr lang="en-US" altLang="en-US">
              <a:solidFill>
                <a:srgbClr val="000000"/>
              </a:solidFill>
              <a:latin typeface="Arial"/>
            </a:endParaRPr>
          </a:p>
          <a:p>
            <a:pPr marL="285750" indent="-285750">
              <a:lnSpc>
                <a:spcPct val="150000"/>
              </a:lnSpc>
              <a:buFont typeface="Arial" panose="020B0604020202020204" pitchFamily="34" charset="0"/>
              <a:buChar char="•"/>
            </a:pPr>
            <a:r>
              <a:rPr lang="en-US" altLang="en-US">
                <a:solidFill>
                  <a:srgbClr val="000000"/>
                </a:solidFill>
                <a:latin typeface="Arial"/>
                <a:cs typeface="Arial" panose="020B0604020202020204"/>
              </a:rPr>
              <a:t>CR3BP implementation</a:t>
            </a:r>
          </a:p>
          <a:p>
            <a:pPr marL="285750" indent="-285750">
              <a:lnSpc>
                <a:spcPct val="150000"/>
              </a:lnSpc>
              <a:buFont typeface="Arial" panose="020B0604020202020204" pitchFamily="34" charset="0"/>
              <a:buChar char="•"/>
            </a:pPr>
            <a:r>
              <a:rPr lang="en-US" altLang="en-US">
                <a:solidFill>
                  <a:srgbClr val="000000"/>
                </a:solidFill>
                <a:latin typeface="Arial"/>
                <a:cs typeface="Arial" panose="020B0604020202020204"/>
              </a:rPr>
              <a:t>Selection for appropriate Surrogate Model library</a:t>
            </a:r>
          </a:p>
          <a:p>
            <a:pPr marL="285750" indent="-285750">
              <a:lnSpc>
                <a:spcPct val="150000"/>
              </a:lnSpc>
              <a:buFont typeface="Arial" panose="020B0604020202020204" pitchFamily="34" charset="0"/>
              <a:buChar char="•"/>
            </a:pPr>
            <a:r>
              <a:rPr lang="en-US" altLang="en-US">
                <a:solidFill>
                  <a:srgbClr val="000000"/>
                </a:solidFill>
                <a:latin typeface="Arial"/>
                <a:cs typeface="Arial" panose="020B0604020202020204"/>
              </a:rPr>
              <a:t>Memory required for 3-phases LLO to HEO simulation</a:t>
            </a:r>
          </a:p>
          <a:p>
            <a:pPr marL="285750" indent="-285750">
              <a:lnSpc>
                <a:spcPct val="150000"/>
              </a:lnSpc>
              <a:buFont typeface="Arial" panose="020B0604020202020204" pitchFamily="34" charset="0"/>
              <a:buChar char="•"/>
            </a:pPr>
            <a:r>
              <a:rPr lang="en-US" altLang="en-US">
                <a:solidFill>
                  <a:srgbClr val="000000"/>
                </a:solidFill>
                <a:latin typeface="Arial"/>
                <a:cs typeface="Arial" panose="020B0604020202020204"/>
              </a:rPr>
              <a:t>Simulations with very small </a:t>
            </a:r>
            <a:r>
              <a:rPr lang="en-US" altLang="en-US" err="1">
                <a:solidFill>
                  <a:srgbClr val="000000"/>
                </a:solidFill>
                <a:latin typeface="Arial"/>
                <a:cs typeface="Arial" panose="020B0604020202020204"/>
              </a:rPr>
              <a:t>twr</a:t>
            </a:r>
            <a:r>
              <a:rPr lang="en-US" altLang="en-US">
                <a:solidFill>
                  <a:srgbClr val="000000"/>
                </a:solidFill>
                <a:latin typeface="Arial"/>
                <a:cs typeface="Arial" panose="020B0604020202020204"/>
              </a:rPr>
              <a:t> values</a:t>
            </a:r>
          </a:p>
        </p:txBody>
      </p:sp>
      <p:sp>
        <p:nvSpPr>
          <p:cNvPr id="16" name="Rounded Rectangle 20"/>
          <p:cNvSpPr/>
          <p:nvPr/>
        </p:nvSpPr>
        <p:spPr bwMode="auto">
          <a:xfrm>
            <a:off x="7026842" y="1160442"/>
            <a:ext cx="4805448" cy="2457387"/>
          </a:xfrm>
          <a:prstGeom prst="roundRect">
            <a:avLst>
              <a:gd name="adj" fmla="val 16667"/>
            </a:avLst>
          </a:prstGeom>
          <a:ln w="57150">
            <a:solidFill>
              <a:srgbClr val="00B0F0"/>
            </a:solidFill>
          </a:ln>
        </p:spPr>
        <p:style>
          <a:lnRef idx="2">
            <a:schemeClr val="accent4"/>
          </a:lnRef>
          <a:fillRef idx="1">
            <a:schemeClr val="lt1"/>
          </a:fillRef>
          <a:effectRef idx="0">
            <a:schemeClr val="accent4"/>
          </a:effectRef>
          <a:fontRef idx="minor">
            <a:schemeClr val="dk1"/>
          </a:fontRef>
        </p:style>
        <p:txBody>
          <a:bodyPr rtlCol="0" anchor="ctr"/>
          <a:lstStyle/>
          <a:p>
            <a:pPr algn="ctr">
              <a:lnSpc>
                <a:spcPct val="150000"/>
              </a:lnSpc>
              <a:defRPr/>
            </a:pPr>
            <a:r>
              <a:rPr lang="en-US">
                <a:latin typeface="Arial"/>
                <a:sym typeface="+mn-ea"/>
              </a:rPr>
              <a:t>Future developments:</a:t>
            </a:r>
            <a:endParaRPr lang="en-US">
              <a:latin typeface="Arial"/>
            </a:endParaRPr>
          </a:p>
          <a:p>
            <a:pPr marL="285750" indent="-285750">
              <a:lnSpc>
                <a:spcPct val="150000"/>
              </a:lnSpc>
              <a:buFont typeface="Arial" panose="020B0604020202020204"/>
              <a:buChar char="•"/>
              <a:defRPr/>
            </a:pPr>
            <a:r>
              <a:rPr lang="en-US">
                <a:latin typeface="Arial"/>
                <a:sym typeface="+mn-ea"/>
              </a:rPr>
              <a:t>3D trajectories improvements</a:t>
            </a:r>
            <a:endParaRPr lang="en-US">
              <a:latin typeface="Arial"/>
            </a:endParaRPr>
          </a:p>
          <a:p>
            <a:pPr marL="285750" indent="-285750">
              <a:lnSpc>
                <a:spcPct val="150000"/>
              </a:lnSpc>
              <a:buFont typeface="Arial" panose="020B0604020202020204"/>
              <a:buChar char="•"/>
              <a:defRPr/>
            </a:pPr>
            <a:r>
              <a:rPr lang="en-US">
                <a:latin typeface="Arial"/>
              </a:rPr>
              <a:t>CR3BP for LLO to NRHO </a:t>
            </a:r>
          </a:p>
          <a:p>
            <a:pPr marL="285750" indent="-285750">
              <a:lnSpc>
                <a:spcPct val="150000"/>
              </a:lnSpc>
              <a:buFont typeface="Arial" panose="020B0604020202020204"/>
              <a:buChar char="•"/>
              <a:defRPr/>
            </a:pPr>
            <a:r>
              <a:rPr lang="en-US">
                <a:latin typeface="Arial"/>
                <a:sym typeface="+mn-ea"/>
              </a:rPr>
              <a:t>High fidelity gravity model</a:t>
            </a:r>
            <a:endParaRPr lang="en-US">
              <a:latin typeface="Arial"/>
              <a:cs typeface="Calibri"/>
            </a:endParaRPr>
          </a:p>
          <a:p>
            <a:pPr marL="285750" indent="-285750">
              <a:lnSpc>
                <a:spcPct val="150000"/>
              </a:lnSpc>
              <a:buFont typeface="Arial" panose="020B0604020202020204"/>
              <a:buChar char="•"/>
              <a:defRPr/>
            </a:pPr>
            <a:r>
              <a:rPr lang="en-US">
                <a:latin typeface="Arial"/>
              </a:rPr>
              <a:t>Solar Radiation Pressure</a:t>
            </a:r>
            <a:endParaRPr lang="en-US">
              <a:latin typeface="Arial"/>
              <a:ea typeface="+mn-lt"/>
              <a:cs typeface="+mn-lt"/>
            </a:endParaRPr>
          </a:p>
        </p:txBody>
      </p:sp>
      <p:sp>
        <p:nvSpPr>
          <p:cNvPr id="9" name="Rounded Rectangle 20">
            <a:extLst>
              <a:ext uri="{FF2B5EF4-FFF2-40B4-BE49-F238E27FC236}">
                <a16:creationId xmlns:a16="http://schemas.microsoft.com/office/drawing/2014/main" id="{0FC6E520-5482-4AE3-B2FF-F36290F02268}"/>
              </a:ext>
            </a:extLst>
          </p:cNvPr>
          <p:cNvSpPr/>
          <p:nvPr/>
        </p:nvSpPr>
        <p:spPr bwMode="auto">
          <a:xfrm>
            <a:off x="7027567" y="4036930"/>
            <a:ext cx="4809555" cy="2403320"/>
          </a:xfrm>
          <a:prstGeom prst="roundRect">
            <a:avLst>
              <a:gd name="adj" fmla="val 16667"/>
            </a:avLst>
          </a:prstGeom>
          <a:ln w="5715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lnSpc>
                <a:spcPct val="150000"/>
              </a:lnSpc>
            </a:pPr>
            <a:r>
              <a:rPr lang="en-US" altLang="en-US">
                <a:solidFill>
                  <a:srgbClr val="000000"/>
                </a:solidFill>
                <a:latin typeface="Arial"/>
                <a:sym typeface="+mn-ea"/>
              </a:rPr>
              <a:t>Solutions:</a:t>
            </a:r>
          </a:p>
          <a:p>
            <a:pPr marL="285750" indent="-285750">
              <a:lnSpc>
                <a:spcPct val="150000"/>
              </a:lnSpc>
              <a:buFont typeface="Arial"/>
              <a:buChar char="•"/>
            </a:pPr>
            <a:r>
              <a:rPr lang="en-US" altLang="en-US">
                <a:solidFill>
                  <a:srgbClr val="000000"/>
                </a:solidFill>
                <a:latin typeface="Arial"/>
              </a:rPr>
              <a:t>Two-Body Problem approximation</a:t>
            </a:r>
          </a:p>
          <a:p>
            <a:pPr marL="285750" indent="-285750">
              <a:lnSpc>
                <a:spcPct val="150000"/>
              </a:lnSpc>
              <a:buFont typeface="Arial"/>
              <a:buChar char="•"/>
            </a:pPr>
            <a:r>
              <a:rPr lang="en-US" altLang="en-US">
                <a:solidFill>
                  <a:srgbClr val="000000"/>
                </a:solidFill>
                <a:latin typeface="Arial"/>
              </a:rPr>
              <a:t>Error comparison</a:t>
            </a:r>
          </a:p>
          <a:p>
            <a:pPr marL="285750" indent="-285750">
              <a:lnSpc>
                <a:spcPct val="150000"/>
              </a:lnSpc>
              <a:buFont typeface="Arial"/>
              <a:buChar char="•"/>
            </a:pPr>
            <a:r>
              <a:rPr lang="en-US" altLang="en-US">
                <a:solidFill>
                  <a:srgbClr val="000000"/>
                </a:solidFill>
                <a:latin typeface="Arial"/>
              </a:rPr>
              <a:t>Computations on Supercomputer</a:t>
            </a:r>
          </a:p>
          <a:p>
            <a:pPr marL="285750" indent="-285750">
              <a:lnSpc>
                <a:spcPct val="150000"/>
              </a:lnSpc>
              <a:buFont typeface="Arial"/>
              <a:buChar char="•"/>
            </a:pPr>
            <a:r>
              <a:rPr lang="en-US" altLang="en-US">
                <a:solidFill>
                  <a:srgbClr val="000000"/>
                </a:solidFill>
                <a:latin typeface="Arial"/>
              </a:rPr>
              <a:t>Continuation method</a:t>
            </a:r>
          </a:p>
        </p:txBody>
      </p:sp>
      <p:sp>
        <p:nvSpPr>
          <p:cNvPr id="8" name="Rounded Rectangle 20">
            <a:extLst>
              <a:ext uri="{FF2B5EF4-FFF2-40B4-BE49-F238E27FC236}">
                <a16:creationId xmlns:a16="http://schemas.microsoft.com/office/drawing/2014/main" id="{66EB03BE-CB14-4104-A237-CC78884C7274}"/>
              </a:ext>
            </a:extLst>
          </p:cNvPr>
          <p:cNvSpPr/>
          <p:nvPr/>
        </p:nvSpPr>
        <p:spPr bwMode="auto">
          <a:xfrm>
            <a:off x="294909" y="1160442"/>
            <a:ext cx="6236998" cy="2457387"/>
          </a:xfrm>
          <a:prstGeom prst="roundRect">
            <a:avLst>
              <a:gd name="adj" fmla="val 16667"/>
            </a:avLst>
          </a:prstGeom>
          <a:ln w="57150"/>
        </p:spPr>
        <p:style>
          <a:lnRef idx="2">
            <a:schemeClr val="accent4"/>
          </a:lnRef>
          <a:fillRef idx="1">
            <a:schemeClr val="lt1"/>
          </a:fillRef>
          <a:effectRef idx="0">
            <a:schemeClr val="accent4"/>
          </a:effectRef>
          <a:fontRef idx="minor">
            <a:schemeClr val="dk1"/>
          </a:fontRef>
        </p:style>
        <p:txBody>
          <a:bodyPr rtlCol="0" anchor="ctr"/>
          <a:lstStyle/>
          <a:p>
            <a:pPr algn="ctr">
              <a:lnSpc>
                <a:spcPct val="150000"/>
              </a:lnSpc>
              <a:defRPr/>
            </a:pPr>
            <a:r>
              <a:rPr lang="en-US">
                <a:latin typeface="Arial"/>
                <a:sym typeface="+mn-ea"/>
              </a:rPr>
              <a:t>Current achievements:</a:t>
            </a:r>
          </a:p>
          <a:p>
            <a:pPr marL="285750" indent="-285750">
              <a:lnSpc>
                <a:spcPct val="150000"/>
              </a:lnSpc>
              <a:buFont typeface="Arial"/>
              <a:buChar char="•"/>
              <a:defRPr/>
            </a:pPr>
            <a:r>
              <a:rPr lang="en-US">
                <a:latin typeface="Arial"/>
              </a:rPr>
              <a:t>2D ascent/descent Moon to LLO</a:t>
            </a:r>
          </a:p>
          <a:p>
            <a:pPr marL="285750" indent="-285750">
              <a:lnSpc>
                <a:spcPct val="150000"/>
              </a:lnSpc>
              <a:buFont typeface="Arial"/>
              <a:buChar char="•"/>
              <a:defRPr/>
            </a:pPr>
            <a:r>
              <a:rPr lang="en-US">
                <a:latin typeface="Arial"/>
              </a:rPr>
              <a:t>2D ascent LLO to HEO</a:t>
            </a:r>
          </a:p>
          <a:p>
            <a:pPr marL="285750" indent="-285750">
              <a:lnSpc>
                <a:spcPct val="150000"/>
              </a:lnSpc>
              <a:buFont typeface="Arial"/>
              <a:buChar char="•"/>
              <a:defRPr/>
            </a:pPr>
            <a:r>
              <a:rPr lang="en-US">
                <a:latin typeface="Arial"/>
              </a:rPr>
              <a:t>3D ascent Moon to LLO</a:t>
            </a:r>
          </a:p>
          <a:p>
            <a:pPr marL="285750" indent="-285750">
              <a:lnSpc>
                <a:spcPct val="150000"/>
              </a:lnSpc>
              <a:buFont typeface="Arial"/>
              <a:buChar char="•"/>
              <a:defRPr/>
            </a:pPr>
            <a:r>
              <a:rPr lang="en-US">
                <a:latin typeface="Arial"/>
              </a:rPr>
              <a:t>Surrogate models for 2D cases</a:t>
            </a:r>
          </a:p>
        </p:txBody>
      </p:sp>
    </p:spTree>
    <p:extLst>
      <p:ext uri="{BB962C8B-B14F-4D97-AF65-F5344CB8AC3E}">
        <p14:creationId xmlns:p14="http://schemas.microsoft.com/office/powerpoint/2010/main" val="797007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5"/>
          <p:cNvSpPr>
            <a:spLocks noGrp="1"/>
          </p:cNvSpPr>
          <p:nvPr>
            <p:ph type="title"/>
          </p:nvPr>
        </p:nvSpPr>
        <p:spPr bwMode="auto"/>
        <p:txBody>
          <a:bodyPr/>
          <a:lstStyle/>
          <a:p>
            <a:pPr>
              <a:defRPr/>
            </a:pPr>
            <a:r>
              <a:rPr lang="en-US">
                <a:latin typeface="Arial" panose="020B0604020202020204"/>
                <a:cs typeface="Arial" panose="020B0604020202020204"/>
              </a:rPr>
              <a:t>Outline</a:t>
            </a:r>
          </a:p>
        </p:txBody>
      </p:sp>
      <p:sp>
        <p:nvSpPr>
          <p:cNvPr id="5" name="Espace réservé du contenu 6"/>
          <p:cNvSpPr>
            <a:spLocks noGrp="1"/>
          </p:cNvSpPr>
          <p:nvPr>
            <p:ph sz="quarter" idx="13"/>
          </p:nvPr>
        </p:nvSpPr>
        <p:spPr bwMode="auto">
          <a:xfrm>
            <a:off x="1161561" y="2840892"/>
            <a:ext cx="6859269" cy="3582718"/>
          </a:xfrm>
        </p:spPr>
        <p:txBody>
          <a:bodyPr vert="horz" lIns="91440" tIns="45720" rIns="91440" bIns="45720" rtlCol="0" anchor="t">
            <a:noAutofit/>
          </a:bodyPr>
          <a:lstStyle/>
          <a:p>
            <a:pPr marL="514350" indent="-514350">
              <a:lnSpc>
                <a:spcPct val="105000"/>
              </a:lnSpc>
              <a:buFont typeface="Arial" panose="020B0604020202020204"/>
              <a:buChar char="•"/>
              <a:defRPr/>
            </a:pPr>
            <a:r>
              <a:rPr lang="en-US" sz="2000">
                <a:latin typeface="Arial" panose="020B0604020202020204"/>
                <a:cs typeface="Arial" panose="020B0604020202020204"/>
              </a:rPr>
              <a:t>Context</a:t>
            </a:r>
          </a:p>
          <a:p>
            <a:pPr marL="514350" indent="-514350">
              <a:lnSpc>
                <a:spcPct val="105000"/>
              </a:lnSpc>
              <a:buFont typeface="Arial" panose="020B0604020202020204"/>
              <a:buChar char="•"/>
              <a:defRPr/>
            </a:pPr>
            <a:r>
              <a:rPr lang="en-US" sz="2000">
                <a:latin typeface="Arial" panose="020B0604020202020204"/>
                <a:cs typeface="Arial" panose="020B0604020202020204"/>
              </a:rPr>
              <a:t>Optimal control problem</a:t>
            </a:r>
          </a:p>
          <a:p>
            <a:pPr marL="514350" indent="-514350">
              <a:lnSpc>
                <a:spcPct val="105000"/>
              </a:lnSpc>
              <a:buFont typeface="Arial" panose="020B0604020202020204"/>
              <a:buChar char="•"/>
              <a:defRPr/>
            </a:pPr>
            <a:r>
              <a:rPr lang="en-US" sz="2000">
                <a:latin typeface="Arial" panose="020B0604020202020204"/>
                <a:cs typeface="Arial" panose="020B0604020202020204"/>
              </a:rPr>
              <a:t>Achievements of Semester 2</a:t>
            </a:r>
          </a:p>
          <a:p>
            <a:pPr marL="514350" indent="-514350">
              <a:lnSpc>
                <a:spcPct val="105000"/>
              </a:lnSpc>
              <a:buFont typeface="Arial" panose="020B0604020202020204"/>
              <a:buChar char="•"/>
              <a:defRPr/>
            </a:pPr>
            <a:r>
              <a:rPr lang="en-US" sz="2000">
                <a:latin typeface="Arial" panose="020B0604020202020204"/>
                <a:cs typeface="Arial" panose="020B0604020202020204"/>
              </a:rPr>
              <a:t>2D Descent Trajectory</a:t>
            </a:r>
          </a:p>
          <a:p>
            <a:pPr marL="514350" indent="-514350">
              <a:lnSpc>
                <a:spcPct val="105000"/>
              </a:lnSpc>
              <a:buFont typeface="Arial" panose="020B0604020202020204"/>
              <a:buChar char="•"/>
              <a:defRPr/>
            </a:pPr>
            <a:r>
              <a:rPr lang="en-US" sz="2000">
                <a:latin typeface="Arial" panose="020B0604020202020204"/>
                <a:cs typeface="Arial" panose="020B0604020202020204"/>
              </a:rPr>
              <a:t>2D Low Lunar Orbit to Highly Elliptical Orbit Transfer</a:t>
            </a:r>
          </a:p>
          <a:p>
            <a:pPr marL="514350" indent="-514350">
              <a:lnSpc>
                <a:spcPct val="105000"/>
              </a:lnSpc>
              <a:buFont typeface="Arial" panose="020B0604020202020204"/>
              <a:buChar char="•"/>
              <a:defRPr/>
            </a:pPr>
            <a:r>
              <a:rPr lang="en-US" sz="2000">
                <a:latin typeface="Arial" panose="020B0604020202020204"/>
                <a:cs typeface="Arial" panose="020B0604020202020204"/>
              </a:rPr>
              <a:t>Surrogate Models</a:t>
            </a:r>
          </a:p>
          <a:p>
            <a:pPr marL="514350" indent="-514350">
              <a:lnSpc>
                <a:spcPct val="105000"/>
              </a:lnSpc>
              <a:buFont typeface="Arial" panose="020B0604020202020204"/>
              <a:buChar char="•"/>
              <a:defRPr/>
            </a:pPr>
            <a:r>
              <a:rPr lang="en-US" sz="2000" err="1">
                <a:latin typeface="Arial" panose="020B0604020202020204"/>
                <a:cs typeface="Arial" panose="020B0604020202020204"/>
              </a:rPr>
              <a:t>LaTOM</a:t>
            </a:r>
            <a:r>
              <a:rPr lang="en-US" sz="2000">
                <a:latin typeface="Arial" panose="020B0604020202020204"/>
                <a:cs typeface="Arial" panose="020B0604020202020204"/>
              </a:rPr>
              <a:t> Software Package</a:t>
            </a:r>
          </a:p>
          <a:p>
            <a:pPr marL="514350" indent="-514350">
              <a:lnSpc>
                <a:spcPct val="105000"/>
              </a:lnSpc>
              <a:buFont typeface="Arial" panose="020B0604020202020204"/>
              <a:buChar char="•"/>
              <a:defRPr/>
            </a:pPr>
            <a:r>
              <a:rPr lang="en-US" sz="2000">
                <a:latin typeface="Arial" panose="020B0604020202020204"/>
                <a:cs typeface="Arial" panose="020B0604020202020204"/>
              </a:rPr>
              <a:t>Conclusions &amp; Future achievements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t>2</a:t>
            </a:r>
            <a:r>
              <a:rPr lang="en-US"/>
              <a:t>0</a:t>
            </a:r>
          </a:p>
        </p:txBody>
      </p:sp>
      <p:sp>
        <p:nvSpPr>
          <p:cNvPr id="3" name="Titre 6"/>
          <p:cNvSpPr>
            <a:spLocks noGrp="1"/>
          </p:cNvSpPr>
          <p:nvPr>
            <p:ph type="title"/>
          </p:nvPr>
        </p:nvSpPr>
        <p:spPr bwMode="auto">
          <a:xfrm>
            <a:off x="337185" y="0"/>
            <a:ext cx="11245849" cy="929005"/>
          </a:xfrm>
        </p:spPr>
        <p:txBody>
          <a:bodyPr/>
          <a:lstStyle/>
          <a:p>
            <a:pPr>
              <a:defRPr/>
            </a:pPr>
            <a:r>
              <a:rPr lang="en-US" altLang="en-US" i="1"/>
              <a:t>Selected bibliography</a:t>
            </a:r>
          </a:p>
        </p:txBody>
      </p:sp>
      <p:sp>
        <p:nvSpPr>
          <p:cNvPr id="2" name="TextBox 1">
            <a:extLst>
              <a:ext uri="{FF2B5EF4-FFF2-40B4-BE49-F238E27FC236}">
                <a16:creationId xmlns:a16="http://schemas.microsoft.com/office/drawing/2014/main" id="{F0664018-4229-4D96-BC95-49B7BA7B0EE9}"/>
              </a:ext>
            </a:extLst>
          </p:cNvPr>
          <p:cNvSpPr txBox="1"/>
          <p:nvPr/>
        </p:nvSpPr>
        <p:spPr>
          <a:xfrm>
            <a:off x="170962" y="1025770"/>
            <a:ext cx="11848123" cy="54476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Arial"/>
              <a:buChar char="•"/>
            </a:pPr>
            <a:r>
              <a:rPr lang="en-US" sz="1200" err="1">
                <a:latin typeface="Arial"/>
                <a:cs typeface="Arial"/>
              </a:rPr>
              <a:t>Bouhlel</a:t>
            </a:r>
            <a:r>
              <a:rPr lang="en-US" sz="1200">
                <a:latin typeface="Arial"/>
                <a:cs typeface="Arial"/>
              </a:rPr>
              <a:t>, Mohamed Amine, et al. “A Python Surrogate Modeling Framework with Derivatives.” </a:t>
            </a:r>
            <a:r>
              <a:rPr lang="en-US" sz="1200" i="1">
                <a:latin typeface="Arial"/>
                <a:cs typeface="Arial"/>
              </a:rPr>
              <a:t>Advances in Engineering Software</a:t>
            </a:r>
            <a:r>
              <a:rPr lang="en-US" sz="1200">
                <a:latin typeface="Arial"/>
                <a:cs typeface="Arial"/>
              </a:rPr>
              <a:t>, July 2019, p. 102662. </a:t>
            </a:r>
            <a:r>
              <a:rPr lang="en-US" sz="1200" i="1">
                <a:latin typeface="Arial"/>
                <a:cs typeface="Arial"/>
              </a:rPr>
              <a:t>DOI.org (</a:t>
            </a:r>
            <a:r>
              <a:rPr lang="en-US" sz="1200" i="1" err="1">
                <a:latin typeface="Arial"/>
                <a:cs typeface="Arial"/>
              </a:rPr>
              <a:t>Crossref</a:t>
            </a:r>
            <a:r>
              <a:rPr lang="en-US" sz="1200" i="1">
                <a:latin typeface="Arial"/>
                <a:cs typeface="Arial"/>
              </a:rPr>
              <a:t>)</a:t>
            </a:r>
            <a:r>
              <a:rPr lang="en-US" sz="1200">
                <a:latin typeface="Arial"/>
                <a:cs typeface="Arial"/>
              </a:rPr>
              <a:t>, doi:10.1016/j.advengsoft.2019.03.005.</a:t>
            </a:r>
            <a:endParaRPr lang="en-US" sz="2000"/>
          </a:p>
          <a:p>
            <a:pPr marL="171450" indent="-171450">
              <a:buFont typeface="Arial"/>
              <a:buChar char="•"/>
            </a:pPr>
            <a:r>
              <a:rPr lang="en-US" sz="1200">
                <a:latin typeface="Arial"/>
                <a:cs typeface="Arial"/>
              </a:rPr>
              <a:t>Garg, </a:t>
            </a:r>
            <a:r>
              <a:rPr lang="en-US" sz="1200" err="1">
                <a:latin typeface="Arial"/>
                <a:cs typeface="Arial"/>
              </a:rPr>
              <a:t>Divya</a:t>
            </a:r>
            <a:r>
              <a:rPr lang="en-US" sz="1200">
                <a:latin typeface="Arial"/>
                <a:cs typeface="Arial"/>
              </a:rPr>
              <a:t>, et al. “Direct Trajectory Optimization and Costate Estimation of General Optimal Control Problems Using a </a:t>
            </a:r>
            <a:r>
              <a:rPr lang="en-US" sz="1200" err="1">
                <a:latin typeface="Arial"/>
                <a:cs typeface="Arial"/>
              </a:rPr>
              <a:t>Radau</a:t>
            </a:r>
            <a:r>
              <a:rPr lang="en-US" sz="1200">
                <a:latin typeface="Arial"/>
                <a:cs typeface="Arial"/>
              </a:rPr>
              <a:t> </a:t>
            </a:r>
            <a:r>
              <a:rPr lang="en-US" sz="1200" err="1">
                <a:latin typeface="Arial"/>
                <a:cs typeface="Arial"/>
              </a:rPr>
              <a:t>Pseudospectral</a:t>
            </a:r>
            <a:r>
              <a:rPr lang="en-US" sz="1200">
                <a:latin typeface="Arial"/>
                <a:cs typeface="Arial"/>
              </a:rPr>
              <a:t> Method.” </a:t>
            </a:r>
            <a:r>
              <a:rPr lang="en-US" sz="1200" i="1">
                <a:latin typeface="Arial"/>
                <a:cs typeface="Arial"/>
              </a:rPr>
              <a:t>AIAA Guidance, Navigation, and Control Conference</a:t>
            </a:r>
            <a:r>
              <a:rPr lang="en-US" sz="1200">
                <a:latin typeface="Arial"/>
                <a:cs typeface="Arial"/>
              </a:rPr>
              <a:t>, American Institute of Aeronautics and Astronautics, 2009, p. 29. </a:t>
            </a:r>
            <a:r>
              <a:rPr lang="en-US" sz="1200" i="1">
                <a:latin typeface="Arial"/>
                <a:cs typeface="Arial"/>
              </a:rPr>
              <a:t>American Institute of Aeronautics and Astronautics</a:t>
            </a:r>
            <a:r>
              <a:rPr lang="en-US" sz="1200">
                <a:latin typeface="Arial"/>
                <a:cs typeface="Arial"/>
              </a:rPr>
              <a:t>, doi:10.2514/6.2009-5989.</a:t>
            </a:r>
          </a:p>
          <a:p>
            <a:pPr marL="171450" indent="-171450">
              <a:buFont typeface="Arial"/>
              <a:buChar char="•"/>
            </a:pPr>
            <a:r>
              <a:rPr lang="en-US" sz="1200">
                <a:latin typeface="Arial"/>
                <a:cs typeface="Arial"/>
              </a:rPr>
              <a:t>Gill, P., et al. “SNOPT: An SQP Algorithm for Large-Scale Constrained Optimization.” </a:t>
            </a:r>
            <a:r>
              <a:rPr lang="en-US" sz="1200" i="1">
                <a:latin typeface="Arial"/>
                <a:cs typeface="Arial"/>
              </a:rPr>
              <a:t>SIAM Review</a:t>
            </a:r>
            <a:r>
              <a:rPr lang="en-US" sz="1200">
                <a:latin typeface="Arial"/>
                <a:cs typeface="Arial"/>
              </a:rPr>
              <a:t>, vol. 47, no. 1, Jan. 2005, pp. 99–131. </a:t>
            </a:r>
            <a:r>
              <a:rPr lang="en-US" sz="1200" i="1">
                <a:latin typeface="Arial"/>
                <a:cs typeface="Arial"/>
              </a:rPr>
              <a:t>epubs.siam.org (Atypon)</a:t>
            </a:r>
            <a:r>
              <a:rPr lang="en-US" sz="1200">
                <a:latin typeface="Arial"/>
                <a:cs typeface="Arial"/>
              </a:rPr>
              <a:t>, doi:10.1137/S0036144504446096.</a:t>
            </a:r>
          </a:p>
          <a:p>
            <a:pPr marL="171450" indent="-171450">
              <a:buFont typeface="Arial"/>
              <a:buChar char="•"/>
            </a:pPr>
            <a:r>
              <a:rPr lang="en-US" sz="1200">
                <a:latin typeface="Arial"/>
                <a:cs typeface="Arial"/>
              </a:rPr>
              <a:t>Gray, Justin S., et al. “</a:t>
            </a:r>
            <a:r>
              <a:rPr lang="en-US" sz="1200" err="1">
                <a:latin typeface="Arial"/>
                <a:cs typeface="Arial"/>
              </a:rPr>
              <a:t>OpenMDAO</a:t>
            </a:r>
            <a:r>
              <a:rPr lang="en-US" sz="1200">
                <a:latin typeface="Arial"/>
                <a:cs typeface="Arial"/>
              </a:rPr>
              <a:t>: An Open-Source Framework for Multidisciplinary Design, Analysis, and Optimization.” </a:t>
            </a:r>
            <a:r>
              <a:rPr lang="en-US" sz="1200" i="1">
                <a:latin typeface="Arial"/>
                <a:cs typeface="Arial"/>
              </a:rPr>
              <a:t>Structural and Multidisciplinary Optimization</a:t>
            </a:r>
            <a:r>
              <a:rPr lang="en-US" sz="1200">
                <a:latin typeface="Arial"/>
                <a:cs typeface="Arial"/>
              </a:rPr>
              <a:t>, vol. 59, no. 4, Apr. 2019, pp. 1075–104. </a:t>
            </a:r>
            <a:r>
              <a:rPr lang="en-US" sz="1200" i="1">
                <a:latin typeface="Arial"/>
                <a:cs typeface="Arial"/>
              </a:rPr>
              <a:t>Springer Link</a:t>
            </a:r>
            <a:r>
              <a:rPr lang="en-US" sz="1200">
                <a:latin typeface="Arial"/>
                <a:cs typeface="Arial"/>
              </a:rPr>
              <a:t>, doi:10.1007/s00158-019-02211-z.</a:t>
            </a:r>
          </a:p>
          <a:p>
            <a:pPr marL="171450" indent="-171450">
              <a:buFont typeface="Arial"/>
              <a:buChar char="•"/>
            </a:pPr>
            <a:r>
              <a:rPr lang="en-US" sz="1200">
                <a:latin typeface="Arial"/>
                <a:cs typeface="Arial"/>
              </a:rPr>
              <a:t>Hendricks, Eric S., et al. “Simultaneous Propulsion System and Trajectory Optimization.” </a:t>
            </a:r>
            <a:r>
              <a:rPr lang="en-US" sz="1200" i="1">
                <a:latin typeface="Arial"/>
                <a:cs typeface="Arial"/>
              </a:rPr>
              <a:t>18th AIAA/ISSMO Multidisciplinary Analysis and Optimization Conference</a:t>
            </a:r>
            <a:r>
              <a:rPr lang="en-US" sz="1200">
                <a:latin typeface="Arial"/>
                <a:cs typeface="Arial"/>
              </a:rPr>
              <a:t>, American Institute of Aeronautics and Astronautics, 2017. </a:t>
            </a:r>
            <a:r>
              <a:rPr lang="en-US" sz="1200" i="1">
                <a:latin typeface="Arial"/>
                <a:cs typeface="Arial"/>
              </a:rPr>
              <a:t>American Institute of Aeronautics and Astronautics</a:t>
            </a:r>
            <a:r>
              <a:rPr lang="en-US" sz="1200">
                <a:latin typeface="Arial"/>
                <a:cs typeface="Arial"/>
              </a:rPr>
              <a:t>, doi:10.2514/6.2017-4435.</a:t>
            </a:r>
          </a:p>
          <a:p>
            <a:pPr marL="171450" indent="-171450">
              <a:buFont typeface="Arial"/>
              <a:buChar char="•"/>
            </a:pPr>
            <a:r>
              <a:rPr lang="en-US" sz="1200">
                <a:latin typeface="Arial"/>
                <a:cs typeface="Arial"/>
              </a:rPr>
              <a:t>Herman, Albert L., and Bruce A. Conway. “Direct Optimization Using Collocation Based on High-Order Gauss-</a:t>
            </a:r>
            <a:r>
              <a:rPr lang="en-US" sz="1200" err="1">
                <a:latin typeface="Arial"/>
                <a:cs typeface="Arial"/>
              </a:rPr>
              <a:t>Lobatto</a:t>
            </a:r>
            <a:r>
              <a:rPr lang="en-US" sz="1200">
                <a:latin typeface="Arial"/>
                <a:cs typeface="Arial"/>
              </a:rPr>
              <a:t> Quadrature Rules.” </a:t>
            </a:r>
            <a:r>
              <a:rPr lang="en-US" sz="1200" i="1">
                <a:latin typeface="Arial"/>
                <a:cs typeface="Arial"/>
              </a:rPr>
              <a:t>Journal of Guidance, Control, and Dynamics</a:t>
            </a:r>
            <a:r>
              <a:rPr lang="en-US" sz="1200">
                <a:latin typeface="Arial"/>
                <a:cs typeface="Arial"/>
              </a:rPr>
              <a:t>, vol. 19, no. 3, May 1996, pp. 592–99. </a:t>
            </a:r>
            <a:r>
              <a:rPr lang="en-US" sz="1200" i="1">
                <a:latin typeface="Arial"/>
                <a:cs typeface="Arial"/>
              </a:rPr>
              <a:t>arc.aiaa.org (Atypon)</a:t>
            </a:r>
            <a:r>
              <a:rPr lang="en-US" sz="1200">
                <a:latin typeface="Arial"/>
                <a:cs typeface="Arial"/>
              </a:rPr>
              <a:t>, doi:10.2514/3.21662.</a:t>
            </a:r>
          </a:p>
          <a:p>
            <a:pPr marL="171450" indent="-171450">
              <a:buFont typeface="Arial"/>
              <a:buChar char="•"/>
            </a:pPr>
            <a:r>
              <a:rPr lang="en-US" sz="1200" i="1">
                <a:latin typeface="Arial"/>
                <a:cs typeface="Arial"/>
              </a:rPr>
              <a:t>HSL, A Collection of Fortran Codes for Large Scale Scientific Computation</a:t>
            </a:r>
            <a:r>
              <a:rPr lang="en-US" sz="1200">
                <a:latin typeface="Arial"/>
                <a:cs typeface="Arial"/>
              </a:rPr>
              <a:t>. http://www.hsl.rl.ac.uk/.</a:t>
            </a:r>
          </a:p>
          <a:p>
            <a:pPr marL="171450" indent="-171450">
              <a:buFont typeface="Arial"/>
              <a:buChar char="•"/>
            </a:pPr>
            <a:r>
              <a:rPr lang="en-US" sz="1200" i="1" err="1">
                <a:latin typeface="Arial"/>
                <a:cs typeface="Arial"/>
              </a:rPr>
              <a:t>LaTOM</a:t>
            </a:r>
            <a:r>
              <a:rPr lang="en-US" sz="1200" i="1">
                <a:latin typeface="Arial"/>
                <a:cs typeface="Arial"/>
              </a:rPr>
              <a:t> 1.0 Documentation</a:t>
            </a:r>
            <a:r>
              <a:rPr lang="en-US" sz="1200">
                <a:latin typeface="Arial"/>
                <a:cs typeface="Arial"/>
              </a:rPr>
              <a:t>. https://mid2supaero.github.io/LaTOM/. Accessed 19 Mar. 2020.</a:t>
            </a:r>
          </a:p>
          <a:p>
            <a:pPr marL="171450" indent="-171450">
              <a:buFont typeface="Arial"/>
              <a:buChar char="•"/>
            </a:pPr>
            <a:r>
              <a:rPr lang="en-US" sz="1200" err="1">
                <a:latin typeface="Arial"/>
                <a:cs typeface="Arial"/>
              </a:rPr>
              <a:t>Longuski</a:t>
            </a:r>
            <a:r>
              <a:rPr lang="en-US" sz="1200">
                <a:latin typeface="Arial"/>
                <a:cs typeface="Arial"/>
              </a:rPr>
              <a:t>, James M., et al. </a:t>
            </a:r>
            <a:r>
              <a:rPr lang="en-US" sz="1200" i="1">
                <a:latin typeface="Arial"/>
                <a:cs typeface="Arial"/>
              </a:rPr>
              <a:t>Optimal Control with Aerospace Applications</a:t>
            </a:r>
            <a:r>
              <a:rPr lang="en-US" sz="1200">
                <a:latin typeface="Arial"/>
                <a:cs typeface="Arial"/>
              </a:rPr>
              <a:t>. Springer-Verlag, 2014. </a:t>
            </a:r>
            <a:r>
              <a:rPr lang="en-US" sz="1200" i="1">
                <a:latin typeface="Arial"/>
                <a:cs typeface="Arial"/>
              </a:rPr>
              <a:t>www.springer.com</a:t>
            </a:r>
            <a:r>
              <a:rPr lang="en-US" sz="1200">
                <a:latin typeface="Arial"/>
                <a:cs typeface="Arial"/>
              </a:rPr>
              <a:t>, https://www.springer.com/fr/book/9781461489443.</a:t>
            </a:r>
          </a:p>
          <a:p>
            <a:pPr marL="171450" indent="-171450">
              <a:buFont typeface="Arial"/>
              <a:buChar char="•"/>
            </a:pPr>
            <a:r>
              <a:rPr lang="en-US" sz="1200">
                <a:latin typeface="Arial"/>
                <a:cs typeface="Arial"/>
              </a:rPr>
              <a:t>Ma, Lin, et al. “Trajectory Optimization for Lunar Rover Performing Vertical Takeoff Vertical Landing Maneuvers in the Presence of Terrain.” </a:t>
            </a:r>
            <a:r>
              <a:rPr lang="en-US" sz="1200" i="1">
                <a:latin typeface="Arial"/>
                <a:cs typeface="Arial"/>
              </a:rPr>
              <a:t>Acta </a:t>
            </a:r>
            <a:r>
              <a:rPr lang="en-US" sz="1200" i="1" err="1">
                <a:latin typeface="Arial"/>
                <a:cs typeface="Arial"/>
              </a:rPr>
              <a:t>Astronautica</a:t>
            </a:r>
            <a:r>
              <a:rPr lang="en-US" sz="1200">
                <a:latin typeface="Arial"/>
                <a:cs typeface="Arial"/>
              </a:rPr>
              <a:t>, vol. 146, May 2018, pp. 289–99. </a:t>
            </a:r>
            <a:r>
              <a:rPr lang="en-US" sz="1200" i="1">
                <a:latin typeface="Arial"/>
                <a:cs typeface="Arial"/>
              </a:rPr>
              <a:t>ScienceDirect</a:t>
            </a:r>
            <a:r>
              <a:rPr lang="en-US" sz="1200">
                <a:latin typeface="Arial"/>
                <a:cs typeface="Arial"/>
              </a:rPr>
              <a:t>, doi:10.1016/j.actaastro.2018.03.013.</a:t>
            </a:r>
          </a:p>
          <a:p>
            <a:pPr marL="171450" indent="-171450">
              <a:buFont typeface="Arial"/>
              <a:buChar char="•"/>
            </a:pPr>
            <a:r>
              <a:rPr lang="en-US" sz="1200">
                <a:latin typeface="Arial"/>
                <a:cs typeface="Arial"/>
              </a:rPr>
              <a:t>Perez, Ruben E., et al. “</a:t>
            </a:r>
            <a:r>
              <a:rPr lang="en-US" sz="1200" err="1">
                <a:latin typeface="Arial"/>
                <a:cs typeface="Arial"/>
              </a:rPr>
              <a:t>PyOpt</a:t>
            </a:r>
            <a:r>
              <a:rPr lang="en-US" sz="1200">
                <a:latin typeface="Arial"/>
                <a:cs typeface="Arial"/>
              </a:rPr>
              <a:t>: A Python-Based Object-Oriented Framework for Nonlinear Constrained Optimization.” </a:t>
            </a:r>
            <a:r>
              <a:rPr lang="en-US" sz="1200" i="1">
                <a:latin typeface="Arial"/>
                <a:cs typeface="Arial"/>
              </a:rPr>
              <a:t>Structural and Multidisciplinary Optimization</a:t>
            </a:r>
            <a:r>
              <a:rPr lang="en-US" sz="1200">
                <a:latin typeface="Arial"/>
                <a:cs typeface="Arial"/>
              </a:rPr>
              <a:t>, vol. 45, no. 1, Jan. 2012, pp. 101–18. </a:t>
            </a:r>
            <a:r>
              <a:rPr lang="en-US" sz="1200" i="1">
                <a:latin typeface="Arial"/>
                <a:cs typeface="Arial"/>
              </a:rPr>
              <a:t>Springer Link</a:t>
            </a:r>
            <a:r>
              <a:rPr lang="en-US" sz="1200">
                <a:latin typeface="Arial"/>
                <a:cs typeface="Arial"/>
              </a:rPr>
              <a:t>, doi:10.1007/s00158-011-0666-3.</a:t>
            </a:r>
          </a:p>
          <a:p>
            <a:pPr marL="171450" indent="-171450">
              <a:buFont typeface="Arial"/>
              <a:buChar char="•"/>
            </a:pPr>
            <a:r>
              <a:rPr lang="en-US" sz="1200">
                <a:latin typeface="Arial"/>
                <a:cs typeface="Arial"/>
              </a:rPr>
              <a:t>Ramanan, R. V., and Madan Lal. “Analysis of Optimal Strategies for Soft Landing on the Moon from Lunar Parking Orbits.” </a:t>
            </a:r>
            <a:r>
              <a:rPr lang="en-US" sz="1200" i="1">
                <a:latin typeface="Arial"/>
                <a:cs typeface="Arial"/>
              </a:rPr>
              <a:t>Journal of Earth System Science</a:t>
            </a:r>
            <a:r>
              <a:rPr lang="en-US" sz="1200">
                <a:latin typeface="Arial"/>
                <a:cs typeface="Arial"/>
              </a:rPr>
              <a:t>, vol. 114, no. 6, Dec. 2005, pp. 807–13. </a:t>
            </a:r>
            <a:r>
              <a:rPr lang="en-US" sz="1200" i="1">
                <a:latin typeface="Arial"/>
                <a:cs typeface="Arial"/>
              </a:rPr>
              <a:t>Springer Link</a:t>
            </a:r>
            <a:r>
              <a:rPr lang="en-US" sz="1200">
                <a:latin typeface="Arial"/>
                <a:cs typeface="Arial"/>
              </a:rPr>
              <a:t>, doi:10.1007/BF02715967.</a:t>
            </a:r>
          </a:p>
          <a:p>
            <a:pPr marL="171450" indent="-171450">
              <a:buFont typeface="Arial"/>
              <a:buChar char="•"/>
            </a:pPr>
            <a:r>
              <a:rPr lang="en-US" sz="1200">
                <a:latin typeface="Arial"/>
                <a:cs typeface="Arial"/>
              </a:rPr>
              <a:t>Shirazi, Abolfazl, et al. “Spacecraft Trajectory Optimization: A Review of Models, Objectives, Approaches and Solutions.” </a:t>
            </a:r>
            <a:r>
              <a:rPr lang="en-US" sz="1200" i="1">
                <a:latin typeface="Arial"/>
                <a:cs typeface="Arial"/>
              </a:rPr>
              <a:t>Progress in Aerospace Sciences</a:t>
            </a:r>
            <a:r>
              <a:rPr lang="en-US" sz="1200">
                <a:latin typeface="Arial"/>
                <a:cs typeface="Arial"/>
              </a:rPr>
              <a:t>, vol. 102, Oct. 2018, pp. 76–98. </a:t>
            </a:r>
            <a:r>
              <a:rPr lang="en-US" sz="1200" i="1">
                <a:latin typeface="Arial"/>
                <a:cs typeface="Arial"/>
              </a:rPr>
              <a:t>ScienceDirect</a:t>
            </a:r>
            <a:r>
              <a:rPr lang="en-US" sz="1200">
                <a:latin typeface="Arial"/>
                <a:cs typeface="Arial"/>
              </a:rPr>
              <a:t>, doi:10.1016/j.paerosci.2018.07.007.</a:t>
            </a:r>
          </a:p>
          <a:p>
            <a:pPr marL="171450" indent="-171450">
              <a:buFont typeface="Arial"/>
              <a:buChar char="•"/>
            </a:pPr>
            <a:r>
              <a:rPr lang="en-US" sz="1200" i="1">
                <a:latin typeface="Arial"/>
                <a:cs typeface="Arial"/>
              </a:rPr>
              <a:t>SMT: Surrogate Modelling Toolbox - SMT 0.4.2</a:t>
            </a:r>
            <a:r>
              <a:rPr lang="en-US" sz="1200">
                <a:latin typeface="Arial"/>
                <a:cs typeface="Arial"/>
              </a:rPr>
              <a:t>. https://smt.readthedocs.io/en/latest/. Accessed 18 Mar. 2020.</a:t>
            </a:r>
          </a:p>
          <a:p>
            <a:pPr marL="171450" indent="-171450">
              <a:buFont typeface="Arial"/>
              <a:buChar char="•"/>
            </a:pPr>
            <a:r>
              <a:rPr lang="en-US" sz="1200" err="1">
                <a:latin typeface="Arial"/>
                <a:cs typeface="Arial"/>
              </a:rPr>
              <a:t>Topputo</a:t>
            </a:r>
            <a:r>
              <a:rPr lang="en-US" sz="1200">
                <a:latin typeface="Arial"/>
                <a:cs typeface="Arial"/>
              </a:rPr>
              <a:t>, F., and C. Zhang. “Survey of Direct Transcription for Low-Thrust Space Trajectory Optimization with Applications.” </a:t>
            </a:r>
            <a:r>
              <a:rPr lang="en-US" sz="1200" i="1">
                <a:latin typeface="Arial"/>
                <a:cs typeface="Arial"/>
              </a:rPr>
              <a:t>Abstract and Applied Analysis</a:t>
            </a:r>
            <a:r>
              <a:rPr lang="en-US" sz="1200">
                <a:latin typeface="Arial"/>
                <a:cs typeface="Arial"/>
              </a:rPr>
              <a:t>, 2014, doi:10.1155/2014/851720.</a:t>
            </a:r>
          </a:p>
          <a:p>
            <a:pPr marL="171450" indent="-171450">
              <a:buFont typeface="Arial"/>
              <a:buChar char="•"/>
            </a:pPr>
            <a:r>
              <a:rPr lang="en-US" sz="1200">
                <a:latin typeface="Arial"/>
                <a:cs typeface="Arial"/>
              </a:rPr>
              <a:t>Wächter, Andreas, and Lorenz T. Biegler. “On the Implementation of an Interior-Point Filter Line-Search Algorithm for Large-Scale Nonlinear Programming.” </a:t>
            </a:r>
            <a:r>
              <a:rPr lang="en-US" sz="1200" i="1">
                <a:latin typeface="Arial"/>
                <a:cs typeface="Arial"/>
              </a:rPr>
              <a:t>Mathematical Programming</a:t>
            </a:r>
            <a:r>
              <a:rPr lang="en-US" sz="1200">
                <a:latin typeface="Arial"/>
                <a:cs typeface="Arial"/>
              </a:rPr>
              <a:t>, vol. 106, no. 1, Mar. 2006, pp. 25–57. doi:10.1007/s10107-004-0559-y.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ext Box 1"/>
          <p:cNvSpPr/>
          <p:nvPr/>
        </p:nvSpPr>
        <p:spPr bwMode="auto">
          <a:xfrm>
            <a:off x="530860" y="3035508"/>
            <a:ext cx="4551485" cy="1631216"/>
          </a:xfrm>
          <a:prstGeom prst="rect">
            <a:avLst/>
          </a:prstGeom>
          <a:solidFill>
            <a:schemeClr val="bg2"/>
          </a:solidFill>
        </p:spPr>
        <p:txBody>
          <a:bodyPr wrap="square" rtlCol="0">
            <a:spAutoFit/>
          </a:bodyPr>
          <a:lstStyle/>
          <a:p>
            <a:pPr algn="ctr">
              <a:defRPr/>
            </a:pPr>
            <a:r>
              <a:rPr lang="en-US" sz="3200" b="1">
                <a:solidFill>
                  <a:srgbClr val="122372"/>
                </a:solidFill>
                <a:latin typeface="Arial" panose="020B0604020202020204"/>
                <a:cs typeface="Arial" panose="020B0604020202020204"/>
              </a:rPr>
              <a:t>Thank you for your </a:t>
            </a:r>
            <a:r>
              <a:rPr lang="en-US" sz="3600" b="1">
                <a:solidFill>
                  <a:srgbClr val="122372"/>
                </a:solidFill>
                <a:latin typeface="Arial" panose="020B0604020202020204"/>
                <a:cs typeface="Arial" panose="020B0604020202020204"/>
              </a:rPr>
              <a:t>attention</a:t>
            </a:r>
            <a:endParaRPr lang="en-US" sz="3200" b="1">
              <a:solidFill>
                <a:srgbClr val="122372"/>
              </a:solidFill>
              <a:latin typeface="Arial" panose="020B0604020202020204"/>
              <a:cs typeface="Arial" panose="020B0604020202020204"/>
            </a:endParaRPr>
          </a:p>
          <a:p>
            <a:pPr algn="ctr">
              <a:defRPr/>
            </a:pPr>
            <a:endParaRPr lang="en-US" sz="3200" b="1">
              <a:solidFill>
                <a:srgbClr val="122372"/>
              </a:solidFill>
              <a:latin typeface="Arial" panose="020B0604020202020204"/>
              <a:cs typeface="Arial" panose="020B060402020202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latin typeface="Arial" panose="020B0604020202020204"/>
                <a:cs typeface="Arial" panose="020B0604020202020204"/>
              </a:rPr>
              <a:t>Context</a:t>
            </a:r>
          </a:p>
        </p:txBody>
      </p:sp>
      <p:sp>
        <p:nvSpPr>
          <p:cNvPr id="6" name="Espace réservé du pied de page 8"/>
          <p:cNvSpPr>
            <a:spLocks noGrp="1"/>
          </p:cNvSpPr>
          <p:nvPr>
            <p:ph type="ftr" sz="quarter" idx="11"/>
          </p:nvPr>
        </p:nvSpPr>
        <p:spPr bwMode="auto"/>
        <p:txBody>
          <a:bodyPr/>
          <a:lstStyle/>
          <a:p>
            <a:pPr>
              <a:defRPr/>
            </a:pPr>
            <a:r>
              <a:rPr lang="fr-FR"/>
              <a:t>ISAE-SUPAERO</a:t>
            </a:r>
          </a:p>
        </p:txBody>
      </p:sp>
      <p:sp>
        <p:nvSpPr>
          <p:cNvPr id="7" name="Espace réservé du numéro de diapositive 9"/>
          <p:cNvSpPr>
            <a:spLocks noGrp="1"/>
          </p:cNvSpPr>
          <p:nvPr>
            <p:ph type="sldNum" sz="quarter" idx="12"/>
          </p:nvPr>
        </p:nvSpPr>
        <p:spPr bwMode="auto"/>
        <p:txBody>
          <a:bodyPr/>
          <a:lstStyle/>
          <a:p>
            <a:pPr>
              <a:defRPr/>
            </a:pPr>
            <a:r>
              <a:rPr lang="fr-FR"/>
              <a:t>3</a:t>
            </a:r>
          </a:p>
        </p:txBody>
      </p:sp>
      <p:sp>
        <p:nvSpPr>
          <p:cNvPr id="8" name="Espace réservé du contenu 4"/>
          <p:cNvSpPr>
            <a:spLocks noGrp="1"/>
          </p:cNvSpPr>
          <p:nvPr/>
        </p:nvSpPr>
        <p:spPr bwMode="auto">
          <a:xfrm>
            <a:off x="156210" y="3004185"/>
            <a:ext cx="6045200" cy="680085"/>
          </a:xfrm>
          <a:prstGeom prst="rect">
            <a:avLst/>
          </a:prstGeom>
        </p:spPr>
        <p:txBody>
          <a:bodyPr vert="horz" lIns="91440" tIns="45720" rIns="91440" bIns="45720" rtlCol="0" anchor="t"/>
          <a:lstStyle>
            <a:lvl1pPr marL="228600" indent="-228600" algn="l" defTabSz="914400">
              <a:lnSpc>
                <a:spcPct val="90000"/>
              </a:lnSpc>
              <a:spcBef>
                <a:spcPts val="1000"/>
              </a:spcBef>
              <a:buFont typeface="Arial" panose="020B0604020202020204"/>
              <a:buChar char="•"/>
              <a:defRPr sz="36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32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8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marL="0" indent="0">
              <a:buNone/>
              <a:defRPr/>
            </a:pPr>
            <a:endParaRPr lang="en-US" sz="2900">
              <a:cs typeface="Arial"/>
            </a:endParaRPr>
          </a:p>
        </p:txBody>
      </p:sp>
      <p:pic>
        <p:nvPicPr>
          <p:cNvPr id="13" name="Picture 13" descr="A close up of a map&#10;&#10;Description generated with very high confidence">
            <a:extLst>
              <a:ext uri="{FF2B5EF4-FFF2-40B4-BE49-F238E27FC236}">
                <a16:creationId xmlns:a16="http://schemas.microsoft.com/office/drawing/2014/main" id="{2679C19B-7FDB-479A-B8D0-D027438BE27E}"/>
              </a:ext>
            </a:extLst>
          </p:cNvPr>
          <p:cNvPicPr>
            <a:picLocks noChangeAspect="1"/>
          </p:cNvPicPr>
          <p:nvPr/>
        </p:nvPicPr>
        <p:blipFill rotWithShape="1">
          <a:blip r:embed="rId3"/>
          <a:srcRect l="25515" t="6335" r="25629" b="6787"/>
          <a:stretch/>
        </p:blipFill>
        <p:spPr>
          <a:xfrm>
            <a:off x="6746630" y="1026439"/>
            <a:ext cx="5166983" cy="4657477"/>
          </a:xfrm>
          <a:prstGeom prst="rect">
            <a:avLst/>
          </a:prstGeom>
        </p:spPr>
      </p:pic>
      <p:sp>
        <p:nvSpPr>
          <p:cNvPr id="9" name="Espace réservé du contenu 4"/>
          <p:cNvSpPr>
            <a:spLocks noGrp="1"/>
          </p:cNvSpPr>
          <p:nvPr/>
        </p:nvSpPr>
        <p:spPr bwMode="auto">
          <a:xfrm>
            <a:off x="208915" y="5007610"/>
            <a:ext cx="5939790" cy="680085"/>
          </a:xfrm>
          <a:prstGeom prst="rect">
            <a:avLst/>
          </a:prstGeom>
        </p:spPr>
        <p:txBody>
          <a:bodyPr vert="horz" lIns="91440" tIns="45720" rIns="91440" bIns="45720" rtlCol="0" anchor="t"/>
          <a:lstStyle>
            <a:lvl1pPr marL="228600" indent="-228600" algn="l" defTabSz="914400">
              <a:lnSpc>
                <a:spcPct val="90000"/>
              </a:lnSpc>
              <a:spcBef>
                <a:spcPts val="1000"/>
              </a:spcBef>
              <a:buFont typeface="Arial" panose="020B0604020202020204"/>
              <a:buChar char="•"/>
              <a:defRPr sz="36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32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8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marL="0" indent="0">
              <a:buNone/>
              <a:defRPr/>
            </a:pPr>
            <a:endParaRPr lang="en-US" sz="2800">
              <a:cs typeface="Arial"/>
            </a:endParaRPr>
          </a:p>
        </p:txBody>
      </p:sp>
      <p:sp>
        <p:nvSpPr>
          <p:cNvPr id="5" name="Espace réservé du contenu 4"/>
          <p:cNvSpPr>
            <a:spLocks noGrp="1"/>
          </p:cNvSpPr>
          <p:nvPr>
            <p:ph idx="1"/>
          </p:nvPr>
        </p:nvSpPr>
        <p:spPr bwMode="auto">
          <a:xfrm>
            <a:off x="429749" y="1215976"/>
            <a:ext cx="4944794" cy="1786011"/>
          </a:xfrm>
        </p:spPr>
        <p:txBody>
          <a:bodyPr vert="horz" lIns="91440" tIns="45720" rIns="91440" bIns="45720" rtlCol="0" anchor="t">
            <a:normAutofit/>
          </a:bodyPr>
          <a:lstStyle/>
          <a:p>
            <a:pPr>
              <a:defRPr/>
            </a:pPr>
            <a:r>
              <a:rPr lang="en-US" sz="2000"/>
              <a:t>Moon and Mars Exploration</a:t>
            </a:r>
            <a:endParaRPr lang="en-US" sz="3200"/>
          </a:p>
          <a:p>
            <a:pPr>
              <a:defRPr/>
            </a:pPr>
            <a:r>
              <a:rPr lang="en-US" sz="2000" i="1">
                <a:cs typeface="Arial"/>
              </a:rPr>
              <a:t>In-situ </a:t>
            </a:r>
            <a:r>
              <a:rPr lang="en-US" sz="2000">
                <a:cs typeface="Arial"/>
              </a:rPr>
              <a:t>resources exploitation</a:t>
            </a:r>
            <a:endParaRPr lang="en-US" sz="2800">
              <a:cs typeface="Arial" panose="020B0604020202020204"/>
            </a:endParaRPr>
          </a:p>
          <a:p>
            <a:pPr>
              <a:defRPr/>
            </a:pPr>
            <a:r>
              <a:rPr lang="en-US" sz="2000">
                <a:cs typeface="Arial"/>
              </a:rPr>
              <a:t>Lunar Orbital Platform Gateway</a:t>
            </a:r>
            <a:endParaRPr lang="en-US" sz="2800">
              <a:cs typeface="Arial" panose="020B0604020202020204"/>
            </a:endParaRPr>
          </a:p>
          <a:p>
            <a:pPr>
              <a:defRPr/>
            </a:pPr>
            <a:r>
              <a:rPr lang="en-US" sz="2000">
                <a:cs typeface="Arial"/>
              </a:rPr>
              <a:t>L2 NRHO</a:t>
            </a:r>
          </a:p>
          <a:p>
            <a:pPr>
              <a:defRPr/>
            </a:pPr>
            <a:endParaRPr lang="en-US" sz="2000">
              <a:cs typeface="Arial"/>
            </a:endParaRPr>
          </a:p>
        </p:txBody>
      </p:sp>
      <p:sp>
        <p:nvSpPr>
          <p:cNvPr id="15" name="TextBox 14">
            <a:extLst>
              <a:ext uri="{FF2B5EF4-FFF2-40B4-BE49-F238E27FC236}">
                <a16:creationId xmlns:a16="http://schemas.microsoft.com/office/drawing/2014/main" id="{6FD47DAA-7994-4C89-8398-194340DD9CB7}"/>
              </a:ext>
            </a:extLst>
          </p:cNvPr>
          <p:cNvSpPr txBox="1"/>
          <p:nvPr/>
        </p:nvSpPr>
        <p:spPr>
          <a:xfrm>
            <a:off x="7069016" y="5681784"/>
            <a:ext cx="485335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a:latin typeface="Arial"/>
                <a:cs typeface="Arial"/>
              </a:rPr>
              <a:t>L2 southern NRHO family</a:t>
            </a:r>
          </a:p>
        </p:txBody>
      </p:sp>
      <p:pic>
        <p:nvPicPr>
          <p:cNvPr id="16" name="Picture 16" descr="A picture containing water, boat, man, sitting&#10;&#10;Description generated with very high confidence">
            <a:extLst>
              <a:ext uri="{FF2B5EF4-FFF2-40B4-BE49-F238E27FC236}">
                <a16:creationId xmlns:a16="http://schemas.microsoft.com/office/drawing/2014/main" id="{844EE2F5-6F58-4ACE-8B0C-2E8848FAE33B}"/>
              </a:ext>
            </a:extLst>
          </p:cNvPr>
          <p:cNvPicPr>
            <a:picLocks noChangeAspect="1"/>
          </p:cNvPicPr>
          <p:nvPr/>
        </p:nvPicPr>
        <p:blipFill>
          <a:blip r:embed="rId4"/>
          <a:stretch>
            <a:fillRect/>
          </a:stretch>
        </p:blipFill>
        <p:spPr>
          <a:xfrm>
            <a:off x="380226" y="3175993"/>
            <a:ext cx="5820506" cy="2797727"/>
          </a:xfrm>
          <a:prstGeom prst="rect">
            <a:avLst/>
          </a:prstGeom>
        </p:spPr>
      </p:pic>
      <p:sp>
        <p:nvSpPr>
          <p:cNvPr id="2" name="CasellaDiTesto 1">
            <a:extLst>
              <a:ext uri="{FF2B5EF4-FFF2-40B4-BE49-F238E27FC236}">
                <a16:creationId xmlns:a16="http://schemas.microsoft.com/office/drawing/2014/main" id="{006F5BAE-A68E-46FE-A112-3BB276EB62BC}"/>
              </a:ext>
            </a:extLst>
          </p:cNvPr>
          <p:cNvSpPr txBox="1"/>
          <p:nvPr/>
        </p:nvSpPr>
        <p:spPr>
          <a:xfrm>
            <a:off x="377276" y="5972834"/>
            <a:ext cx="582566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Arial"/>
                <a:cs typeface="Arial"/>
              </a:rPr>
              <a:t>Lunar Lander prototype. Credits: Lockheed Martin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Espace réservé du pied de page 4"/>
          <p:cNvSpPr>
            <a:spLocks noGrp="1"/>
          </p:cNvSpPr>
          <p:nvPr>
            <p:ph type="ftr" sz="quarter" idx="11"/>
          </p:nvPr>
        </p:nvSpPr>
        <p:spPr bwMode="auto"/>
        <p:txBody>
          <a:bodyPr/>
          <a:lstStyle/>
          <a:p>
            <a:pPr>
              <a:defRPr/>
            </a:pPr>
            <a:r>
              <a:rPr lang="fr-FR"/>
              <a:t>ISAE-SUPAERO</a:t>
            </a:r>
          </a:p>
        </p:txBody>
      </p:sp>
      <p:sp>
        <p:nvSpPr>
          <p:cNvPr id="6" name="Espace réservé du numéro de diapositive 5"/>
          <p:cNvSpPr>
            <a:spLocks noGrp="1"/>
          </p:cNvSpPr>
          <p:nvPr>
            <p:ph type="sldNum" sz="quarter" idx="12"/>
          </p:nvPr>
        </p:nvSpPr>
        <p:spPr bwMode="auto"/>
        <p:txBody>
          <a:bodyPr/>
          <a:lstStyle/>
          <a:p>
            <a:pPr>
              <a:defRPr/>
            </a:pPr>
            <a:r>
              <a:rPr lang="it-IT"/>
              <a:t>4</a:t>
            </a:r>
            <a:endParaRPr/>
          </a:p>
        </p:txBody>
      </p:sp>
      <p:sp>
        <p:nvSpPr>
          <p:cNvPr id="13" name="Titre 3"/>
          <p:cNvSpPr>
            <a:spLocks noGrp="1"/>
          </p:cNvSpPr>
          <p:nvPr>
            <p:ph type="title"/>
          </p:nvPr>
        </p:nvSpPr>
        <p:spPr bwMode="auto">
          <a:xfrm>
            <a:off x="656590" y="0"/>
            <a:ext cx="10779125" cy="935355"/>
          </a:xfrm>
        </p:spPr>
        <p:txBody>
          <a:bodyPr/>
          <a:lstStyle/>
          <a:p>
            <a:pPr>
              <a:defRPr/>
            </a:pPr>
            <a:r>
              <a:rPr lang="en-US" i="1"/>
              <a:t>Optimal control problem: implementation</a:t>
            </a:r>
            <a:endParaRPr lang="en-US" i="1">
              <a:latin typeface="Arial" panose="020B0604020202020204"/>
              <a:cs typeface="Arial" panose="020B0604020202020204"/>
            </a:endParaRPr>
          </a:p>
        </p:txBody>
      </p:sp>
      <p:graphicFrame>
        <p:nvGraphicFramePr>
          <p:cNvPr id="38" name="Diagram 38">
            <a:extLst>
              <a:ext uri="{FF2B5EF4-FFF2-40B4-BE49-F238E27FC236}">
                <a16:creationId xmlns:a16="http://schemas.microsoft.com/office/drawing/2014/main" id="{6D354760-CCCA-4FEB-A8F0-ED275176FF10}"/>
              </a:ext>
            </a:extLst>
          </p:cNvPr>
          <p:cNvGraphicFramePr/>
          <p:nvPr>
            <p:extLst>
              <p:ext uri="{D42A27DB-BD31-4B8C-83A1-F6EECF244321}">
                <p14:modId xmlns:p14="http://schemas.microsoft.com/office/powerpoint/2010/main" val="3241662488"/>
              </p:ext>
            </p:extLst>
          </p:nvPr>
        </p:nvGraphicFramePr>
        <p:xfrm>
          <a:off x="146538" y="1221154"/>
          <a:ext cx="11898921" cy="36966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9" name="TextBox 168">
            <a:extLst>
              <a:ext uri="{FF2B5EF4-FFF2-40B4-BE49-F238E27FC236}">
                <a16:creationId xmlns:a16="http://schemas.microsoft.com/office/drawing/2014/main" id="{DF9B4AF6-86CC-447F-9054-BEAAC2B62606}"/>
              </a:ext>
            </a:extLst>
          </p:cNvPr>
          <p:cNvSpPr txBox="1"/>
          <p:nvPr/>
        </p:nvSpPr>
        <p:spPr>
          <a:xfrm>
            <a:off x="142631" y="5105400"/>
            <a:ext cx="11906738"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aseline="30000">
                <a:latin typeface="Arial"/>
                <a:cs typeface="Arial"/>
              </a:rPr>
              <a:t>1</a:t>
            </a:r>
            <a:r>
              <a:rPr lang="en-US" sz="1000">
                <a:latin typeface="Arial"/>
                <a:cs typeface="Arial"/>
              </a:rPr>
              <a:t>Herman et al. “Direct Optimization Using Collocation Based on High-Order Gauss-Lobatto Quadrature Rules.” Journal of Guidance, Control, and Dynamics (1996)</a:t>
            </a:r>
          </a:p>
          <a:p>
            <a:r>
              <a:rPr lang="en-US" sz="1000" baseline="30000">
                <a:latin typeface="Arial"/>
                <a:cs typeface="Arial"/>
              </a:rPr>
              <a:t>2</a:t>
            </a:r>
            <a:r>
              <a:rPr lang="en-US" sz="1000">
                <a:latin typeface="Arial"/>
                <a:cs typeface="Arial"/>
              </a:rPr>
              <a:t>Garg et al. “Direct Trajectory Optimization and Costate Estimation of General Optimal Control Problems Using a Radau Pseudospectral Method.” AIAA Guidance, Navigation, and Control Conference (2009)</a:t>
            </a:r>
          </a:p>
          <a:p>
            <a:r>
              <a:rPr lang="en-US" sz="1000" baseline="30000">
                <a:latin typeface="Arial"/>
                <a:cs typeface="Arial"/>
              </a:rPr>
              <a:t>3</a:t>
            </a:r>
            <a:r>
              <a:rPr lang="en-US" sz="1000">
                <a:latin typeface="Arial"/>
                <a:cs typeface="Arial"/>
              </a:rPr>
              <a:t>Gray et al. “OpenMDAO: An Open-Source Framework for Multidisciplinary Design, Analysis, and Optimization.” Structural and Multidisciplinary Optimization (2019)</a:t>
            </a:r>
          </a:p>
          <a:p>
            <a:r>
              <a:rPr lang="en-US" sz="1000" baseline="30000">
                <a:latin typeface="Arial"/>
                <a:cs typeface="Arial"/>
              </a:rPr>
              <a:t>4</a:t>
            </a:r>
            <a:r>
              <a:rPr lang="en-US" sz="1000">
                <a:latin typeface="Arial"/>
                <a:cs typeface="Arial"/>
              </a:rPr>
              <a:t>Hendricks et al. “Simultaneous Propulsion System and Trajectory Optimization.” 18th AIAA/ISSMO Multidisciplinary Analysis and Optimization Conference (2017)</a:t>
            </a:r>
          </a:p>
          <a:p>
            <a:r>
              <a:rPr lang="en-US" sz="1000" baseline="30000">
                <a:latin typeface="Arial"/>
                <a:cs typeface="Arial"/>
              </a:rPr>
              <a:t>5</a:t>
            </a:r>
            <a:r>
              <a:rPr lang="en-US" sz="1000">
                <a:latin typeface="Arial"/>
                <a:cs typeface="Arial"/>
              </a:rPr>
              <a:t>Perez et al. “PyOpt: A Python-Based Object-Oriented Framework for Nonlinear Constrained Optimization.” Structural and Multidisciplinary Optimization (2012)</a:t>
            </a:r>
          </a:p>
          <a:p>
            <a:r>
              <a:rPr lang="en-US" sz="1000" baseline="30000">
                <a:latin typeface="Arial"/>
                <a:cs typeface="Arial"/>
              </a:rPr>
              <a:t>6</a:t>
            </a:r>
            <a:r>
              <a:rPr lang="en-US" sz="1000">
                <a:latin typeface="Arial"/>
                <a:cs typeface="Arial"/>
              </a:rPr>
              <a:t>Wächter et al. “On the Implementation of an Interior-Point Filter Line-Search Algorithm for Large-Scale Nonlinear Programming.” Mathematical Programming (2006)</a:t>
            </a:r>
          </a:p>
          <a:p>
            <a:r>
              <a:rPr lang="en-US" sz="1000" baseline="30000">
                <a:latin typeface="Arial"/>
                <a:cs typeface="Arial"/>
              </a:rPr>
              <a:t>7</a:t>
            </a:r>
            <a:r>
              <a:rPr lang="en-US" sz="1000">
                <a:latin typeface="Arial"/>
                <a:cs typeface="Arial"/>
              </a:rPr>
              <a:t>HSL, A Collection of Fortran Codes for Large Scale Scientific Computation. http://www.hsl.rl.ac.uk/.</a:t>
            </a:r>
          </a:p>
          <a:p>
            <a:r>
              <a:rPr lang="en-US" sz="1000" baseline="30000">
                <a:latin typeface="Arial"/>
                <a:cs typeface="Arial"/>
              </a:rPr>
              <a:t>8</a:t>
            </a:r>
            <a:r>
              <a:rPr lang="en-US" sz="1000">
                <a:latin typeface="Arial"/>
                <a:cs typeface="Arial"/>
              </a:rPr>
              <a:t>Gill, P., et al. “SNOPT: An SQP Algorithm for Large-Scale Constrained Optimization.” SIAM Review (2005)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t>Optimal control problem: formulation</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t>5</a:t>
            </a:r>
          </a:p>
        </p:txBody>
      </p:sp>
      <p:pic>
        <p:nvPicPr>
          <p:cNvPr id="7" name="Content Placeholder 2" descr="opt_pbm_general"/>
          <p:cNvPicPr>
            <a:picLocks noGrp="1" noChangeAspect="1"/>
          </p:cNvPicPr>
          <p:nvPr>
            <p:ph idx="1"/>
          </p:nvPr>
        </p:nvPicPr>
        <p:blipFill>
          <a:blip r:embed="rId3"/>
          <a:stretch>
            <a:fillRect/>
          </a:stretch>
        </p:blipFill>
        <p:spPr bwMode="auto">
          <a:xfrm>
            <a:off x="3716338" y="1945005"/>
            <a:ext cx="4759325" cy="4331970"/>
          </a:xfrm>
          <a:prstGeom prst="rect">
            <a:avLst/>
          </a:prstGeom>
        </p:spPr>
      </p:pic>
      <p:sp>
        <p:nvSpPr>
          <p:cNvPr id="8" name="Text Box 9"/>
          <p:cNvSpPr/>
          <p:nvPr/>
        </p:nvSpPr>
        <p:spPr bwMode="auto">
          <a:xfrm>
            <a:off x="475298" y="1132840"/>
            <a:ext cx="11241405" cy="521970"/>
          </a:xfrm>
          <a:prstGeom prst="rect">
            <a:avLst/>
          </a:prstGeom>
          <a:noFill/>
        </p:spPr>
        <p:txBody>
          <a:bodyPr wrap="none" rtlCol="0">
            <a:spAutoFit/>
          </a:bodyPr>
          <a:lstStyle/>
          <a:p>
            <a:pPr algn="ctr">
              <a:defRPr/>
            </a:pPr>
            <a:r>
              <a:rPr lang="en-US" sz="2800">
                <a:latin typeface="Arial" panose="020B0604020202020204"/>
                <a:cs typeface="Arial" panose="020B0604020202020204"/>
              </a:rPr>
              <a:t>Mathematical formulation of a continuous-time optimal control problem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cs typeface="Arial" panose="020B0604020202020204"/>
              </a:rPr>
              <a:t>Equations of Motion</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it-IT"/>
              <a:t>6</a:t>
            </a:r>
            <a:endParaRPr/>
          </a:p>
        </p:txBody>
      </p:sp>
      <p:grpSp>
        <p:nvGrpSpPr>
          <p:cNvPr id="8" name="Group 10"/>
          <p:cNvGrpSpPr/>
          <p:nvPr/>
        </p:nvGrpSpPr>
        <p:grpSpPr bwMode="auto">
          <a:xfrm>
            <a:off x="469899" y="2395854"/>
            <a:ext cx="3271519" cy="3378199"/>
            <a:chOff x="0" y="0"/>
            <a:chExt cx="3271519" cy="3378199"/>
          </a:xfrm>
        </p:grpSpPr>
        <p:sp>
          <p:nvSpPr>
            <p:cNvPr id="9" name="Oval 12"/>
            <p:cNvSpPr/>
            <p:nvPr/>
          </p:nvSpPr>
          <p:spPr bwMode="auto">
            <a:xfrm>
              <a:off x="1118234" y="1069974"/>
              <a:ext cx="1034415" cy="1044575"/>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latin typeface="Arial" panose="020B0604020202020204"/>
              </a:endParaRPr>
            </a:p>
          </p:txBody>
        </p:sp>
        <p:sp>
          <p:nvSpPr>
            <p:cNvPr id="10" name="Arc 20"/>
            <p:cNvSpPr/>
            <p:nvPr/>
          </p:nvSpPr>
          <p:spPr bwMode="auto">
            <a:xfrm rot="1799998">
              <a:off x="955039" y="540384"/>
              <a:ext cx="1307465" cy="1386840"/>
            </a:xfrm>
            <a:prstGeom prst="arc">
              <a:avLst>
                <a:gd name="adj1" fmla="val 15455939"/>
                <a:gd name="adj2" fmla="val 6497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atin typeface="Arial" panose="020B0604020202020204"/>
              </a:endParaRPr>
            </a:p>
          </p:txBody>
        </p:sp>
        <p:cxnSp>
          <p:nvCxnSpPr>
            <p:cNvPr id="11" name="Straight Arrow Connector 10"/>
            <p:cNvCxnSpPr/>
            <p:nvPr/>
          </p:nvCxnSpPr>
          <p:spPr bwMode="auto">
            <a:xfrm>
              <a:off x="0" y="1579244"/>
              <a:ext cx="3271520"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bwMode="auto">
            <a:xfrm flipV="1">
              <a:off x="1635124" y="38099"/>
              <a:ext cx="1905" cy="334010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sp>
          <p:nvSpPr>
            <p:cNvPr id="13" name="Oval 13"/>
            <p:cNvSpPr/>
            <p:nvPr/>
          </p:nvSpPr>
          <p:spPr bwMode="auto">
            <a:xfrm>
              <a:off x="551179" y="533399"/>
              <a:ext cx="2084705" cy="2117725"/>
            </a:xfrm>
            <a:prstGeom prst="ellipse">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latin typeface="Arial" panose="020B0604020202020204"/>
              </a:endParaRPr>
            </a:p>
          </p:txBody>
        </p:sp>
        <p:sp>
          <p:nvSpPr>
            <p:cNvPr id="14" name="Oval 14"/>
            <p:cNvSpPr/>
            <p:nvPr/>
          </p:nvSpPr>
          <p:spPr bwMode="auto">
            <a:xfrm>
              <a:off x="2117724" y="810259"/>
              <a:ext cx="75565" cy="7556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defRPr/>
              </a:pPr>
              <a:endParaRPr lang="en-US">
                <a:latin typeface="Arial" panose="020B0604020202020204"/>
              </a:endParaRPr>
            </a:p>
          </p:txBody>
        </p:sp>
        <p:cxnSp>
          <p:nvCxnSpPr>
            <p:cNvPr id="15" name="Straight Arrow Connector 15"/>
            <p:cNvCxnSpPr/>
            <p:nvPr/>
          </p:nvCxnSpPr>
          <p:spPr bwMode="auto">
            <a:xfrm flipH="1" flipV="1">
              <a:off x="1973579" y="453389"/>
              <a:ext cx="215899" cy="432435"/>
            </a:xfrm>
            <a:prstGeom prst="straightConnector1">
              <a:avLst/>
            </a:prstGeom>
            <a:ln w="19050">
              <a:solidFill>
                <a:schemeClr val="accent4">
                  <a:lumMod val="60000"/>
                  <a:lumOff val="40000"/>
                </a:schemeClr>
              </a:solidFill>
              <a:tailEnd type="arrow" w="med" len="med"/>
            </a:ln>
          </p:spPr>
          <p:style>
            <a:lnRef idx="1">
              <a:schemeClr val="dk1"/>
            </a:lnRef>
            <a:fillRef idx="0">
              <a:schemeClr val="dk1"/>
            </a:fillRef>
            <a:effectRef idx="0">
              <a:schemeClr val="dk1"/>
            </a:effectRef>
            <a:fontRef idx="minor">
              <a:schemeClr val="tx1"/>
            </a:fontRef>
          </p:style>
        </p:cxnSp>
        <p:cxnSp>
          <p:nvCxnSpPr>
            <p:cNvPr id="16" name="Straight Connector 16"/>
            <p:cNvCxnSpPr/>
            <p:nvPr/>
          </p:nvCxnSpPr>
          <p:spPr bwMode="auto">
            <a:xfrm flipV="1">
              <a:off x="1613533" y="306704"/>
              <a:ext cx="935990" cy="129603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7" name="Straight Connector 19"/>
            <p:cNvCxnSpPr/>
            <p:nvPr/>
          </p:nvCxnSpPr>
          <p:spPr bwMode="auto">
            <a:xfrm flipH="1" flipV="1">
              <a:off x="1685925" y="450214"/>
              <a:ext cx="1007745" cy="79248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8" name="Straight Arrow Connector 21"/>
            <p:cNvCxnSpPr/>
            <p:nvPr/>
          </p:nvCxnSpPr>
          <p:spPr bwMode="auto">
            <a:xfrm flipV="1">
              <a:off x="2117724" y="522604"/>
              <a:ext cx="288290" cy="36004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9" name="Arc 23"/>
            <p:cNvSpPr/>
            <p:nvPr/>
          </p:nvSpPr>
          <p:spPr bwMode="auto">
            <a:xfrm rot="659999">
              <a:off x="1652269" y="1329054"/>
              <a:ext cx="288290" cy="431799"/>
            </a:xfrm>
            <a:prstGeom prst="arc">
              <a:avLst>
                <a:gd name="adj1" fmla="val 16200000"/>
                <a:gd name="adj2" fmla="val 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defRPr/>
              </a:pPr>
              <a:endParaRPr lang="en-US">
                <a:latin typeface="Arial" panose="020B0604020202020204"/>
              </a:endParaRPr>
            </a:p>
          </p:txBody>
        </p:sp>
        <p:sp>
          <p:nvSpPr>
            <p:cNvPr id="20" name="Text Box 24"/>
            <p:cNvSpPr/>
            <p:nvPr/>
          </p:nvSpPr>
          <p:spPr bwMode="auto">
            <a:xfrm>
              <a:off x="1864994" y="1242694"/>
              <a:ext cx="291465" cy="306705"/>
            </a:xfrm>
            <a:prstGeom prst="rect">
              <a:avLst/>
            </a:prstGeom>
            <a:noFill/>
          </p:spPr>
          <p:txBody>
            <a:bodyPr wrap="none" rtlCol="0" anchor="t">
              <a:spAutoFit/>
            </a:bodyPr>
            <a:lstStyle/>
            <a:p>
              <a:pPr>
                <a:defRPr/>
              </a:pPr>
              <a:r>
                <a:rPr lang="en-US" sz="1400">
                  <a:solidFill>
                    <a:schemeClr val="accent1"/>
                  </a:solidFill>
                  <a:latin typeface="Arial" panose="020B0604020202020204"/>
                  <a:cs typeface="Arial" panose="020B0604020202020204"/>
                </a:rPr>
                <a:t>θ</a:t>
              </a:r>
            </a:p>
          </p:txBody>
        </p:sp>
        <p:cxnSp>
          <p:nvCxnSpPr>
            <p:cNvPr id="21" name="Straight Arrow Connector 25"/>
            <p:cNvCxnSpPr/>
            <p:nvPr/>
          </p:nvCxnSpPr>
          <p:spPr bwMode="auto">
            <a:xfrm flipV="1">
              <a:off x="1640839" y="882649"/>
              <a:ext cx="476885" cy="696595"/>
            </a:xfrm>
            <a:prstGeom prst="straightConnector1">
              <a:avLst/>
            </a:prstGeom>
            <a:ln w="28575">
              <a:tailEnd type="arrow" w="med" len="med"/>
            </a:ln>
          </p:spPr>
          <p:style>
            <a:lnRef idx="1">
              <a:schemeClr val="dk1"/>
            </a:lnRef>
            <a:fillRef idx="0">
              <a:schemeClr val="dk1"/>
            </a:fillRef>
            <a:effectRef idx="0">
              <a:schemeClr val="dk1"/>
            </a:effectRef>
            <a:fontRef idx="minor">
              <a:schemeClr val="tx1"/>
            </a:fontRef>
          </p:style>
        </p:cxnSp>
        <p:cxnSp>
          <p:nvCxnSpPr>
            <p:cNvPr id="22" name="Straight Arrow Connector 22"/>
            <p:cNvCxnSpPr/>
            <p:nvPr/>
          </p:nvCxnSpPr>
          <p:spPr bwMode="auto">
            <a:xfrm flipH="1" flipV="1">
              <a:off x="1864994" y="594994"/>
              <a:ext cx="288290" cy="215899"/>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7"/>
            <p:cNvCxnSpPr>
              <a:stCxn id="14" idx="4"/>
            </p:cNvCxnSpPr>
            <p:nvPr/>
          </p:nvCxnSpPr>
          <p:spPr bwMode="auto">
            <a:xfrm flipH="1" flipV="1">
              <a:off x="2117724" y="162559"/>
              <a:ext cx="38100" cy="723265"/>
            </a:xfrm>
            <a:prstGeom prst="straightConnector1">
              <a:avLst/>
            </a:prstGeom>
            <a:ln w="12700">
              <a:solidFill>
                <a:schemeClr val="accent3">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24" name="Text Box 28"/>
            <p:cNvSpPr/>
            <p:nvPr/>
          </p:nvSpPr>
          <p:spPr bwMode="auto">
            <a:xfrm>
              <a:off x="2117724" y="0"/>
              <a:ext cx="233680" cy="306705"/>
            </a:xfrm>
            <a:prstGeom prst="rect">
              <a:avLst/>
            </a:prstGeom>
            <a:noFill/>
          </p:spPr>
          <p:txBody>
            <a:bodyPr wrap="square" rtlCol="0">
              <a:spAutoFit/>
            </a:bodyPr>
            <a:lstStyle/>
            <a:p>
              <a:pPr>
                <a:defRPr/>
              </a:pPr>
              <a:r>
                <a:rPr lang="en-US" sz="1400" b="1">
                  <a:solidFill>
                    <a:schemeClr val="accent3">
                      <a:lumMod val="60000"/>
                      <a:lumOff val="40000"/>
                    </a:schemeClr>
                  </a:solidFill>
                  <a:latin typeface="Arial" panose="020B0604020202020204"/>
                </a:rPr>
                <a:t>T</a:t>
              </a:r>
            </a:p>
          </p:txBody>
        </p:sp>
        <p:sp>
          <p:nvSpPr>
            <p:cNvPr id="25" name="Text Box 29"/>
            <p:cNvSpPr/>
            <p:nvPr/>
          </p:nvSpPr>
          <p:spPr bwMode="auto">
            <a:xfrm>
              <a:off x="1793874" y="196849"/>
              <a:ext cx="233680" cy="306705"/>
            </a:xfrm>
            <a:prstGeom prst="rect">
              <a:avLst/>
            </a:prstGeom>
            <a:noFill/>
          </p:spPr>
          <p:txBody>
            <a:bodyPr wrap="square" rtlCol="0">
              <a:spAutoFit/>
            </a:bodyPr>
            <a:lstStyle/>
            <a:p>
              <a:pPr>
                <a:defRPr/>
              </a:pPr>
              <a:r>
                <a:rPr lang="en-US" sz="1400" b="1">
                  <a:solidFill>
                    <a:srgbClr val="0070C0"/>
                  </a:solidFill>
                  <a:latin typeface="Arial" panose="020B0604020202020204"/>
                </a:rPr>
                <a:t>V</a:t>
              </a:r>
            </a:p>
          </p:txBody>
        </p:sp>
        <p:sp>
          <p:nvSpPr>
            <p:cNvPr id="26" name="Text Box 30"/>
            <p:cNvSpPr/>
            <p:nvPr/>
          </p:nvSpPr>
          <p:spPr bwMode="auto">
            <a:xfrm>
              <a:off x="1744979" y="594994"/>
              <a:ext cx="233680" cy="306705"/>
            </a:xfrm>
            <a:prstGeom prst="rect">
              <a:avLst/>
            </a:prstGeom>
            <a:noFill/>
          </p:spPr>
          <p:txBody>
            <a:bodyPr wrap="square" rtlCol="0">
              <a:spAutoFit/>
            </a:bodyPr>
            <a:lstStyle/>
            <a:p>
              <a:pPr>
                <a:defRPr/>
              </a:pPr>
              <a:r>
                <a:rPr sz="1400" b="1">
                  <a:solidFill>
                    <a:srgbClr val="00B050"/>
                  </a:solidFill>
                  <a:latin typeface="Arial" panose="020B0604020202020204"/>
                </a:rPr>
                <a:t>v</a:t>
              </a:r>
            </a:p>
          </p:txBody>
        </p:sp>
        <p:sp>
          <p:nvSpPr>
            <p:cNvPr id="27" name="Text Box 31"/>
            <p:cNvSpPr/>
            <p:nvPr/>
          </p:nvSpPr>
          <p:spPr bwMode="auto">
            <a:xfrm>
              <a:off x="2351404" y="503554"/>
              <a:ext cx="233680" cy="306705"/>
            </a:xfrm>
            <a:prstGeom prst="rect">
              <a:avLst/>
            </a:prstGeom>
            <a:noFill/>
          </p:spPr>
          <p:txBody>
            <a:bodyPr wrap="square" rtlCol="0">
              <a:spAutoFit/>
            </a:bodyPr>
            <a:lstStyle/>
            <a:p>
              <a:pPr>
                <a:defRPr/>
              </a:pPr>
              <a:r>
                <a:rPr sz="1400" b="1">
                  <a:solidFill>
                    <a:schemeClr val="accent1"/>
                  </a:solidFill>
                  <a:latin typeface="Arial" panose="020B0604020202020204"/>
                </a:rPr>
                <a:t>u</a:t>
              </a:r>
            </a:p>
          </p:txBody>
        </p:sp>
        <p:sp>
          <p:nvSpPr>
            <p:cNvPr id="28" name="Text Box 32"/>
            <p:cNvSpPr/>
            <p:nvPr/>
          </p:nvSpPr>
          <p:spPr bwMode="auto">
            <a:xfrm>
              <a:off x="1640839" y="998854"/>
              <a:ext cx="233680" cy="306705"/>
            </a:xfrm>
            <a:prstGeom prst="rect">
              <a:avLst/>
            </a:prstGeom>
            <a:noFill/>
          </p:spPr>
          <p:txBody>
            <a:bodyPr wrap="square" rtlCol="0">
              <a:spAutoFit/>
            </a:bodyPr>
            <a:lstStyle/>
            <a:p>
              <a:pPr>
                <a:defRPr/>
              </a:pPr>
              <a:r>
                <a:rPr lang="en-US" sz="1400" b="1">
                  <a:solidFill>
                    <a:schemeClr val="tx1"/>
                  </a:solidFill>
                  <a:latin typeface="Arial" panose="020B0604020202020204"/>
                </a:rPr>
                <a:t>r</a:t>
              </a:r>
            </a:p>
          </p:txBody>
        </p:sp>
      </p:grpSp>
      <p:pic>
        <p:nvPicPr>
          <p:cNvPr id="29" name="Picture 1" descr="eom2d"/>
          <p:cNvPicPr>
            <a:picLocks noChangeAspect="1"/>
          </p:cNvPicPr>
          <p:nvPr/>
        </p:nvPicPr>
        <p:blipFill>
          <a:blip r:embed="rId3"/>
          <a:stretch>
            <a:fillRect/>
          </a:stretch>
        </p:blipFill>
        <p:spPr bwMode="auto">
          <a:xfrm>
            <a:off x="4274820" y="1710690"/>
            <a:ext cx="3643630" cy="4528820"/>
          </a:xfrm>
          <a:prstGeom prst="rect">
            <a:avLst/>
          </a:prstGeom>
        </p:spPr>
      </p:pic>
      <p:pic>
        <p:nvPicPr>
          <p:cNvPr id="30" name="Picture 2" descr="eom2d_legend"/>
          <p:cNvPicPr>
            <a:picLocks noChangeAspect="1"/>
          </p:cNvPicPr>
          <p:nvPr/>
        </p:nvPicPr>
        <p:blipFill>
          <a:blip r:embed="rId4"/>
          <a:stretch>
            <a:fillRect/>
          </a:stretch>
        </p:blipFill>
        <p:spPr bwMode="auto">
          <a:xfrm>
            <a:off x="8424545" y="2286000"/>
            <a:ext cx="3378200" cy="3378200"/>
          </a:xfrm>
          <a:prstGeom prst="rect">
            <a:avLst/>
          </a:prstGeom>
        </p:spPr>
      </p:pic>
    </p:spTree>
    <p:extLst>
      <p:ext uri="{BB962C8B-B14F-4D97-AF65-F5344CB8AC3E}">
        <p14:creationId xmlns:p14="http://schemas.microsoft.com/office/powerpoint/2010/main" val="521085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cs typeface="Arial" panose="020B0604020202020204"/>
              </a:rPr>
              <a:t>Achievements of Semester 2</a:t>
            </a:r>
            <a:endParaRPr lang="en-US" i="1">
              <a:latin typeface="Arial" panose="020B0604020202020204"/>
              <a:cs typeface="Arial" panose="020B0604020202020204"/>
            </a:endParaRPr>
          </a:p>
        </p:txBody>
      </p:sp>
      <p:sp>
        <p:nvSpPr>
          <p:cNvPr id="5" name="Espace réservé du pied de page 8"/>
          <p:cNvSpPr>
            <a:spLocks noGrp="1"/>
          </p:cNvSpPr>
          <p:nvPr>
            <p:ph type="ftr" sz="quarter" idx="11"/>
          </p:nvPr>
        </p:nvSpPr>
        <p:spPr bwMode="auto"/>
        <p:txBody>
          <a:bodyPr/>
          <a:lstStyle/>
          <a:p>
            <a:pPr>
              <a:defRPr/>
            </a:pPr>
            <a:r>
              <a:rPr lang="fr-FR"/>
              <a:t>ISAE-SUPAERO</a:t>
            </a:r>
          </a:p>
        </p:txBody>
      </p:sp>
      <p:sp>
        <p:nvSpPr>
          <p:cNvPr id="6" name="Espace réservé du numéro de diapositive 9"/>
          <p:cNvSpPr>
            <a:spLocks noGrp="1"/>
          </p:cNvSpPr>
          <p:nvPr>
            <p:ph type="sldNum" sz="quarter" idx="12"/>
          </p:nvPr>
        </p:nvSpPr>
        <p:spPr bwMode="auto"/>
        <p:txBody>
          <a:bodyPr/>
          <a:lstStyle/>
          <a:p>
            <a:pPr>
              <a:defRPr/>
            </a:pPr>
            <a:r>
              <a:rPr lang="it-IT"/>
              <a:t>7</a:t>
            </a:r>
            <a:endParaRPr/>
          </a:p>
        </p:txBody>
      </p:sp>
      <p:graphicFrame>
        <p:nvGraphicFramePr>
          <p:cNvPr id="7" name="Table 13"/>
          <p:cNvGraphicFramePr/>
          <p:nvPr>
            <p:extLst>
              <p:ext uri="{D42A27DB-BD31-4B8C-83A1-F6EECF244321}">
                <p14:modId xmlns:p14="http://schemas.microsoft.com/office/powerpoint/2010/main" val="4009842740"/>
              </p:ext>
            </p:extLst>
          </p:nvPr>
        </p:nvGraphicFramePr>
        <p:xfrm>
          <a:off x="2598616" y="4985775"/>
          <a:ext cx="9446501" cy="1463040"/>
        </p:xfrm>
        <a:graphic>
          <a:graphicData uri="http://schemas.openxmlformats.org/drawingml/2006/table">
            <a:tbl>
              <a:tblPr firstRow="1" bandRow="1">
                <a:tableStyleId>{17292A2E-F333-43FB-9621-5CBBE7FDCDCB}</a:tableStyleId>
              </a:tblPr>
              <a:tblGrid>
                <a:gridCol w="4317656">
                  <a:extLst>
                    <a:ext uri="{9D8B030D-6E8A-4147-A177-3AD203B41FA5}">
                      <a16:colId xmlns:a16="http://schemas.microsoft.com/office/drawing/2014/main" val="20000"/>
                    </a:ext>
                  </a:extLst>
                </a:gridCol>
                <a:gridCol w="1895230">
                  <a:extLst>
                    <a:ext uri="{9D8B030D-6E8A-4147-A177-3AD203B41FA5}">
                      <a16:colId xmlns:a16="http://schemas.microsoft.com/office/drawing/2014/main" val="20001"/>
                    </a:ext>
                  </a:extLst>
                </a:gridCol>
                <a:gridCol w="3233615">
                  <a:extLst>
                    <a:ext uri="{9D8B030D-6E8A-4147-A177-3AD203B41FA5}">
                      <a16:colId xmlns:a16="http://schemas.microsoft.com/office/drawing/2014/main" val="20002"/>
                    </a:ext>
                  </a:extLst>
                </a:gridCol>
              </a:tblGrid>
              <a:tr h="365760">
                <a:tc>
                  <a:txBody>
                    <a:bodyPr/>
                    <a:lstStyle/>
                    <a:p>
                      <a:pPr algn="ctr">
                        <a:buNone/>
                        <a:defRPr/>
                      </a:pPr>
                      <a:r>
                        <a:rPr lang="en-US" sz="1600">
                          <a:latin typeface="Arial"/>
                        </a:rPr>
                        <a:t>Ascent Trajectory</a:t>
                      </a:r>
                    </a:p>
                  </a:txBody>
                  <a:tcPr anchor="ctr"/>
                </a:tc>
                <a:tc>
                  <a:txBody>
                    <a:bodyPr/>
                    <a:lstStyle/>
                    <a:p>
                      <a:pPr algn="ctr">
                        <a:buNone/>
                        <a:defRPr/>
                      </a:pPr>
                      <a:r>
                        <a:rPr lang="en-US" sz="1600">
                          <a:latin typeface="Arial"/>
                        </a:rPr>
                        <a:t>Time of Flight</a:t>
                      </a:r>
                    </a:p>
                  </a:txBody>
                  <a:tcPr anchor="ctr"/>
                </a:tc>
                <a:tc>
                  <a:txBody>
                    <a:bodyPr/>
                    <a:lstStyle/>
                    <a:p>
                      <a:pPr algn="ctr">
                        <a:buNone/>
                        <a:defRPr/>
                      </a:pPr>
                      <a:r>
                        <a:rPr lang="en-US" sz="1600">
                          <a:latin typeface="Arial"/>
                        </a:rPr>
                        <a:t>Propellant consumption</a:t>
                      </a:r>
                    </a:p>
                  </a:txBody>
                  <a:tcPr anchor="ctr"/>
                </a:tc>
                <a:extLst>
                  <a:ext uri="{0D108BD9-81ED-4DB2-BD59-A6C34878D82A}">
                    <a16:rowId xmlns:a16="http://schemas.microsoft.com/office/drawing/2014/main" val="10000"/>
                  </a:ext>
                </a:extLst>
              </a:tr>
              <a:tr h="365760">
                <a:tc>
                  <a:txBody>
                    <a:bodyPr/>
                    <a:lstStyle/>
                    <a:p>
                      <a:pPr algn="ctr">
                        <a:buNone/>
                        <a:defRPr/>
                      </a:pPr>
                      <a:r>
                        <a:rPr lang="en-US" sz="1600">
                          <a:latin typeface="Arial"/>
                        </a:rPr>
                        <a:t>Constant Thrust</a:t>
                      </a:r>
                    </a:p>
                  </a:txBody>
                  <a:tcPr anchor="ctr"/>
                </a:tc>
                <a:tc>
                  <a:txBody>
                    <a:bodyPr/>
                    <a:lstStyle/>
                    <a:p>
                      <a:pPr algn="ctr">
                        <a:buNone/>
                        <a:defRPr/>
                      </a:pPr>
                      <a:r>
                        <a:rPr lang="en-US" sz="1600">
                          <a:latin typeface="Arial"/>
                        </a:rPr>
                        <a:t>476.13 s</a:t>
                      </a:r>
                    </a:p>
                  </a:txBody>
                  <a:tcPr anchor="ctr"/>
                </a:tc>
                <a:tc>
                  <a:txBody>
                    <a:bodyPr/>
                    <a:lstStyle/>
                    <a:p>
                      <a:pPr algn="ctr">
                        <a:buNone/>
                        <a:defRPr/>
                      </a:pPr>
                      <a:r>
                        <a:rPr lang="en-US" sz="1600">
                          <a:latin typeface="Arial"/>
                        </a:rPr>
                        <a:t>36.80%</a:t>
                      </a:r>
                    </a:p>
                  </a:txBody>
                  <a:tcPr anchor="ctr"/>
                </a:tc>
                <a:extLst>
                  <a:ext uri="{0D108BD9-81ED-4DB2-BD59-A6C34878D82A}">
                    <a16:rowId xmlns:a16="http://schemas.microsoft.com/office/drawing/2014/main" val="10001"/>
                  </a:ext>
                </a:extLst>
              </a:tr>
              <a:tr h="365760">
                <a:tc>
                  <a:txBody>
                    <a:bodyPr/>
                    <a:lstStyle/>
                    <a:p>
                      <a:pPr algn="ctr">
                        <a:buNone/>
                        <a:defRPr/>
                      </a:pPr>
                      <a:r>
                        <a:rPr lang="en-US" sz="1600">
                          <a:latin typeface="Arial"/>
                        </a:rPr>
                        <a:t>Variable Thrust</a:t>
                      </a:r>
                    </a:p>
                  </a:txBody>
                  <a:tcPr anchor="ctr"/>
                </a:tc>
                <a:tc>
                  <a:txBody>
                    <a:bodyPr/>
                    <a:lstStyle/>
                    <a:p>
                      <a:pPr algn="ctr">
                        <a:buNone/>
                        <a:defRPr/>
                      </a:pPr>
                      <a:r>
                        <a:rPr lang="en-US" sz="1600">
                          <a:latin typeface="Arial"/>
                        </a:rPr>
                        <a:t>3697.56 s</a:t>
                      </a:r>
                    </a:p>
                  </a:txBody>
                  <a:tcPr anchor="ctr"/>
                </a:tc>
                <a:tc>
                  <a:txBody>
                    <a:bodyPr/>
                    <a:lstStyle/>
                    <a:p>
                      <a:pPr algn="ctr">
                        <a:buNone/>
                        <a:defRPr/>
                      </a:pPr>
                      <a:r>
                        <a:rPr lang="en-US" sz="1600">
                          <a:latin typeface="Arial"/>
                        </a:rPr>
                        <a:t>33.64%</a:t>
                      </a:r>
                    </a:p>
                  </a:txBody>
                  <a:tcPr anchor="ctr"/>
                </a:tc>
                <a:extLst>
                  <a:ext uri="{0D108BD9-81ED-4DB2-BD59-A6C34878D82A}">
                    <a16:rowId xmlns:a16="http://schemas.microsoft.com/office/drawing/2014/main" val="10002"/>
                  </a:ext>
                </a:extLst>
              </a:tr>
              <a:tr h="365760">
                <a:tc>
                  <a:txBody>
                    <a:bodyPr/>
                    <a:lstStyle/>
                    <a:p>
                      <a:pPr algn="ctr">
                        <a:buNone/>
                        <a:defRPr/>
                      </a:pPr>
                      <a:r>
                        <a:rPr lang="en-US" sz="1600">
                          <a:latin typeface="Arial"/>
                        </a:rPr>
                        <a:t>Variable Thrust</a:t>
                      </a:r>
                      <a:r>
                        <a:rPr sz="1600">
                          <a:latin typeface="Arial"/>
                        </a:rPr>
                        <a:t>, </a:t>
                      </a:r>
                      <a:r>
                        <a:rPr lang="en-US" sz="1600">
                          <a:latin typeface="Arial"/>
                        </a:rPr>
                        <a:t>M</a:t>
                      </a:r>
                      <a:r>
                        <a:rPr sz="1600">
                          <a:latin typeface="Arial"/>
                        </a:rPr>
                        <a:t>inimum safe altitude</a:t>
                      </a:r>
                    </a:p>
                  </a:txBody>
                  <a:tcPr anchor="ctr"/>
                </a:tc>
                <a:tc>
                  <a:txBody>
                    <a:bodyPr/>
                    <a:lstStyle/>
                    <a:p>
                      <a:pPr algn="ctr">
                        <a:buNone/>
                        <a:defRPr/>
                      </a:pPr>
                      <a:r>
                        <a:rPr lang="en-US" sz="1600">
                          <a:latin typeface="Arial"/>
                        </a:rPr>
                        <a:t>3367.77 s</a:t>
                      </a:r>
                    </a:p>
                  </a:txBody>
                  <a:tcPr anchor="ctr"/>
                </a:tc>
                <a:tc>
                  <a:txBody>
                    <a:bodyPr/>
                    <a:lstStyle/>
                    <a:p>
                      <a:pPr algn="ctr">
                        <a:buNone/>
                        <a:defRPr/>
                      </a:pPr>
                      <a:r>
                        <a:rPr lang="en-US" sz="1600">
                          <a:latin typeface="Arial"/>
                        </a:rPr>
                        <a:t>35.50%</a:t>
                      </a:r>
                    </a:p>
                  </a:txBody>
                  <a:tcPr anchor="ctr"/>
                </a:tc>
                <a:extLst>
                  <a:ext uri="{0D108BD9-81ED-4DB2-BD59-A6C34878D82A}">
                    <a16:rowId xmlns:a16="http://schemas.microsoft.com/office/drawing/2014/main" val="10004"/>
                  </a:ext>
                </a:extLst>
              </a:tr>
            </a:tbl>
          </a:graphicData>
        </a:graphic>
      </p:graphicFrame>
      <p:graphicFrame>
        <p:nvGraphicFramePr>
          <p:cNvPr id="8" name="Table 2"/>
          <p:cNvGraphicFramePr/>
          <p:nvPr>
            <p:extLst>
              <p:ext uri="{D42A27DB-BD31-4B8C-83A1-F6EECF244321}">
                <p14:modId xmlns:p14="http://schemas.microsoft.com/office/powerpoint/2010/main" val="1936329923"/>
              </p:ext>
            </p:extLst>
          </p:nvPr>
        </p:nvGraphicFramePr>
        <p:xfrm>
          <a:off x="263769" y="4982308"/>
          <a:ext cx="2079506" cy="1463040"/>
        </p:xfrm>
        <a:graphic>
          <a:graphicData uri="http://schemas.openxmlformats.org/drawingml/2006/table">
            <a:tbl>
              <a:tblPr firstRow="1" bandRow="1">
                <a:tableStyleId>{17292A2E-F333-43FB-9621-5CBBE7FDCDCB}</a:tableStyleId>
              </a:tblPr>
              <a:tblGrid>
                <a:gridCol w="611908">
                  <a:extLst>
                    <a:ext uri="{9D8B030D-6E8A-4147-A177-3AD203B41FA5}">
                      <a16:colId xmlns:a16="http://schemas.microsoft.com/office/drawing/2014/main" val="20000"/>
                    </a:ext>
                  </a:extLst>
                </a:gridCol>
                <a:gridCol w="1467598">
                  <a:extLst>
                    <a:ext uri="{9D8B030D-6E8A-4147-A177-3AD203B41FA5}">
                      <a16:colId xmlns:a16="http://schemas.microsoft.com/office/drawing/2014/main" val="20001"/>
                    </a:ext>
                  </a:extLst>
                </a:gridCol>
              </a:tblGrid>
              <a:tr h="365760">
                <a:tc gridSpan="2">
                  <a:txBody>
                    <a:bodyPr/>
                    <a:lstStyle/>
                    <a:p>
                      <a:pPr lvl="0" algn="ctr">
                        <a:buNone/>
                        <a:defRPr/>
                      </a:pPr>
                      <a:r>
                        <a:rPr lang="en-US" sz="1600">
                          <a:latin typeface="Arial"/>
                        </a:rPr>
                        <a:t>Parameters</a:t>
                      </a:r>
                    </a:p>
                  </a:txBody>
                  <a:tcPr anchor="ctr"/>
                </a:tc>
                <a:tc hMerge="1">
                  <a:txBody>
                    <a:bodyPr/>
                    <a:lstStyle/>
                    <a:p>
                      <a:pPr>
                        <a:defRPr/>
                      </a:pPr>
                      <a:endParaRPr lang="en-US"/>
                    </a:p>
                  </a:txBody>
                  <a:tcPr anchor="ctr"/>
                </a:tc>
                <a:extLst>
                  <a:ext uri="{0D108BD9-81ED-4DB2-BD59-A6C34878D82A}">
                    <a16:rowId xmlns:a16="http://schemas.microsoft.com/office/drawing/2014/main" val="4114352107"/>
                  </a:ext>
                </a:extLst>
              </a:tr>
              <a:tr h="365760">
                <a:tc>
                  <a:txBody>
                    <a:bodyPr/>
                    <a:lstStyle/>
                    <a:p>
                      <a:pPr algn="ctr">
                        <a:buNone/>
                        <a:defRPr/>
                      </a:pPr>
                      <a:r>
                        <a:rPr lang="en-US" sz="1600">
                          <a:latin typeface="Arial"/>
                        </a:rPr>
                        <a:t>h</a:t>
                      </a:r>
                    </a:p>
                  </a:txBody>
                  <a:tcPr anchor="ctr"/>
                </a:tc>
                <a:tc>
                  <a:txBody>
                    <a:bodyPr/>
                    <a:lstStyle/>
                    <a:p>
                      <a:pPr algn="ctr">
                        <a:buNone/>
                        <a:defRPr/>
                      </a:pPr>
                      <a:r>
                        <a:rPr lang="en-US" sz="1600">
                          <a:latin typeface="Arial"/>
                        </a:rPr>
                        <a:t>86.87 km</a:t>
                      </a:r>
                    </a:p>
                  </a:txBody>
                  <a:tcPr anchor="ctr"/>
                </a:tc>
                <a:extLst>
                  <a:ext uri="{0D108BD9-81ED-4DB2-BD59-A6C34878D82A}">
                    <a16:rowId xmlns:a16="http://schemas.microsoft.com/office/drawing/2014/main" val="10000"/>
                  </a:ext>
                </a:extLst>
              </a:tr>
              <a:tr h="365760">
                <a:tc>
                  <a:txBody>
                    <a:bodyPr/>
                    <a:lstStyle/>
                    <a:p>
                      <a:pPr algn="ctr">
                        <a:buNone/>
                        <a:defRPr/>
                      </a:pPr>
                      <a:r>
                        <a:rPr lang="en-US" sz="1600" err="1">
                          <a:latin typeface="Arial"/>
                        </a:rPr>
                        <a:t>Isp</a:t>
                      </a:r>
                    </a:p>
                  </a:txBody>
                  <a:tcPr anchor="ctr"/>
                </a:tc>
                <a:tc>
                  <a:txBody>
                    <a:bodyPr/>
                    <a:lstStyle/>
                    <a:p>
                      <a:pPr algn="ctr">
                        <a:buNone/>
                        <a:defRPr/>
                      </a:pPr>
                      <a:r>
                        <a:rPr lang="en-US" sz="1600">
                          <a:latin typeface="Arial"/>
                        </a:rPr>
                        <a:t>450 s</a:t>
                      </a:r>
                    </a:p>
                  </a:txBody>
                  <a:tcPr anchor="ctr"/>
                </a:tc>
                <a:extLst>
                  <a:ext uri="{0D108BD9-81ED-4DB2-BD59-A6C34878D82A}">
                    <a16:rowId xmlns:a16="http://schemas.microsoft.com/office/drawing/2014/main" val="10001"/>
                  </a:ext>
                </a:extLst>
              </a:tr>
              <a:tr h="365760">
                <a:tc>
                  <a:txBody>
                    <a:bodyPr/>
                    <a:lstStyle/>
                    <a:p>
                      <a:pPr algn="ctr">
                        <a:buNone/>
                        <a:defRPr/>
                      </a:pPr>
                      <a:r>
                        <a:rPr lang="en-US" sz="1600" err="1">
                          <a:latin typeface="Arial"/>
                        </a:rPr>
                        <a:t>twr</a:t>
                      </a:r>
                    </a:p>
                  </a:txBody>
                  <a:tcPr anchor="ctr"/>
                </a:tc>
                <a:tc>
                  <a:txBody>
                    <a:bodyPr/>
                    <a:lstStyle/>
                    <a:p>
                      <a:pPr algn="ctr">
                        <a:buNone/>
                        <a:defRPr/>
                      </a:pPr>
                      <a:r>
                        <a:rPr lang="en-US" sz="1600">
                          <a:latin typeface="Arial"/>
                        </a:rPr>
                        <a:t>2.1</a:t>
                      </a:r>
                    </a:p>
                  </a:txBody>
                  <a:tcPr anchor="ctr"/>
                </a:tc>
                <a:extLst>
                  <a:ext uri="{0D108BD9-81ED-4DB2-BD59-A6C34878D82A}">
                    <a16:rowId xmlns:a16="http://schemas.microsoft.com/office/drawing/2014/main" val="10002"/>
                  </a:ext>
                </a:extLst>
              </a:tr>
            </a:tbl>
          </a:graphicData>
        </a:graphic>
      </p:graphicFrame>
      <p:sp>
        <p:nvSpPr>
          <p:cNvPr id="13" name="TextBox 12">
            <a:extLst>
              <a:ext uri="{FF2B5EF4-FFF2-40B4-BE49-F238E27FC236}">
                <a16:creationId xmlns:a16="http://schemas.microsoft.com/office/drawing/2014/main" id="{9640CD65-A47E-4D2D-9527-50C0B773C358}"/>
              </a:ext>
            </a:extLst>
          </p:cNvPr>
          <p:cNvSpPr txBox="1"/>
          <p:nvPr/>
        </p:nvSpPr>
        <p:spPr>
          <a:xfrm>
            <a:off x="1021862" y="1021862"/>
            <a:ext cx="45798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latin typeface="Arial"/>
                <a:cs typeface="Arial"/>
              </a:rPr>
              <a:t>Ascent with variable thrust</a:t>
            </a:r>
            <a:endParaRPr lang="en-US">
              <a:latin typeface="Arial"/>
              <a:cs typeface="Arial"/>
            </a:endParaRPr>
          </a:p>
        </p:txBody>
      </p:sp>
      <p:sp>
        <p:nvSpPr>
          <p:cNvPr id="15" name="TextBox 14">
            <a:extLst>
              <a:ext uri="{FF2B5EF4-FFF2-40B4-BE49-F238E27FC236}">
                <a16:creationId xmlns:a16="http://schemas.microsoft.com/office/drawing/2014/main" id="{E8595188-4536-4078-A091-C795BECAAA65}"/>
              </a:ext>
            </a:extLst>
          </p:cNvPr>
          <p:cNvSpPr txBox="1"/>
          <p:nvPr/>
        </p:nvSpPr>
        <p:spPr>
          <a:xfrm>
            <a:off x="6004170" y="1021862"/>
            <a:ext cx="59865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a:latin typeface="Arial"/>
                <a:cs typeface="Arial"/>
              </a:rPr>
              <a:t>Ascent with variable thrust and minimum safe altitude</a:t>
            </a:r>
            <a:endParaRPr lang="en-US">
              <a:latin typeface="Arial"/>
              <a:cs typeface="Arial"/>
            </a:endParaRPr>
          </a:p>
        </p:txBody>
      </p:sp>
      <p:pic>
        <p:nvPicPr>
          <p:cNvPr id="3" name="Graphic 8">
            <a:extLst>
              <a:ext uri="{FF2B5EF4-FFF2-40B4-BE49-F238E27FC236}">
                <a16:creationId xmlns:a16="http://schemas.microsoft.com/office/drawing/2014/main" id="{AD448568-E6D2-4628-82C8-F671BAFB5A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21862" y="1412491"/>
            <a:ext cx="4579814" cy="3515248"/>
          </a:xfrm>
          <a:prstGeom prst="rect">
            <a:avLst/>
          </a:prstGeom>
        </p:spPr>
      </p:pic>
      <p:pic>
        <p:nvPicPr>
          <p:cNvPr id="10" name="Graphic 11">
            <a:extLst>
              <a:ext uri="{FF2B5EF4-FFF2-40B4-BE49-F238E27FC236}">
                <a16:creationId xmlns:a16="http://schemas.microsoft.com/office/drawing/2014/main" id="{94FDBC04-F069-44A4-A8E3-9949623D82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7554" y="1383183"/>
            <a:ext cx="4579814" cy="35152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4" name="Titre 3"/>
          <p:cNvSpPr>
            <a:spLocks noGrp="1"/>
          </p:cNvSpPr>
          <p:nvPr>
            <p:ph type="title"/>
          </p:nvPr>
        </p:nvSpPr>
        <p:spPr bwMode="auto">
          <a:xfrm>
            <a:off x="656590" y="0"/>
            <a:ext cx="10779125" cy="935355"/>
          </a:xfrm>
        </p:spPr>
        <p:txBody>
          <a:bodyPr/>
          <a:lstStyle/>
          <a:p>
            <a:pPr>
              <a:defRPr/>
            </a:pPr>
            <a:r>
              <a:rPr lang="en-US" i="1">
                <a:cs typeface="Arial" panose="020B0604020202020204"/>
              </a:rPr>
              <a:t>Achievements of Semester 2</a:t>
            </a:r>
            <a:endParaRPr lang="en-US"/>
          </a:p>
        </p:txBody>
      </p:sp>
      <p:sp>
        <p:nvSpPr>
          <p:cNvPr id="5" name="Espace réservé du pied de page 8"/>
          <p:cNvSpPr>
            <a:spLocks noGrp="1"/>
          </p:cNvSpPr>
          <p:nvPr>
            <p:ph type="ftr" sz="quarter" idx="11"/>
          </p:nvPr>
        </p:nvSpPr>
        <p:spPr bwMode="auto"/>
        <p:txBody>
          <a:bodyPr/>
          <a:lstStyle/>
          <a:p>
            <a:pPr>
              <a:defRPr/>
            </a:pPr>
            <a:r>
              <a:rPr lang="fr-FR"/>
              <a:t>ISAE-SUPAERO</a:t>
            </a:r>
          </a:p>
        </p:txBody>
      </p:sp>
      <p:pic>
        <p:nvPicPr>
          <p:cNvPr id="6" name="Picture 12" descr="alt_2d_descent_vertical"/>
          <p:cNvPicPr>
            <a:picLocks noChangeAspect="1"/>
          </p:cNvPicPr>
          <p:nvPr/>
        </p:nvPicPr>
        <p:blipFill>
          <a:blip r:embed="rId3"/>
          <a:stretch>
            <a:fillRect/>
          </a:stretch>
        </p:blipFill>
        <p:spPr bwMode="auto">
          <a:xfrm>
            <a:off x="9133407" y="1386205"/>
            <a:ext cx="2986838" cy="2240280"/>
          </a:xfrm>
          <a:prstGeom prst="rect">
            <a:avLst/>
          </a:prstGeom>
        </p:spPr>
      </p:pic>
      <p:sp>
        <p:nvSpPr>
          <p:cNvPr id="7" name="Espace réservé du numéro de diapositive 9"/>
          <p:cNvSpPr>
            <a:spLocks noGrp="1"/>
          </p:cNvSpPr>
          <p:nvPr>
            <p:ph type="sldNum" sz="quarter" idx="12"/>
          </p:nvPr>
        </p:nvSpPr>
        <p:spPr bwMode="auto"/>
        <p:txBody>
          <a:bodyPr/>
          <a:lstStyle/>
          <a:p>
            <a:pPr>
              <a:defRPr/>
            </a:pPr>
            <a:r>
              <a:rPr lang="fr-FR"/>
              <a:t>8</a:t>
            </a:r>
            <a:endParaRPr/>
          </a:p>
        </p:txBody>
      </p:sp>
      <p:pic>
        <p:nvPicPr>
          <p:cNvPr id="8" name="Picture 10" descr="thrust_2d_descent_vertical"/>
          <p:cNvPicPr>
            <a:picLocks noChangeAspect="1"/>
          </p:cNvPicPr>
          <p:nvPr/>
        </p:nvPicPr>
        <p:blipFill>
          <a:blip r:embed="rId4"/>
          <a:stretch>
            <a:fillRect/>
          </a:stretch>
        </p:blipFill>
        <p:spPr bwMode="auto">
          <a:xfrm>
            <a:off x="6146165" y="1386205"/>
            <a:ext cx="2987248" cy="2240280"/>
          </a:xfrm>
          <a:prstGeom prst="rect">
            <a:avLst/>
          </a:prstGeom>
        </p:spPr>
      </p:pic>
      <p:sp>
        <p:nvSpPr>
          <p:cNvPr id="9" name="Espace réservé du contenu 4"/>
          <p:cNvSpPr>
            <a:spLocks noGrp="1"/>
          </p:cNvSpPr>
          <p:nvPr/>
        </p:nvSpPr>
        <p:spPr bwMode="auto">
          <a:xfrm>
            <a:off x="406400" y="1019810"/>
            <a:ext cx="5404485" cy="657860"/>
          </a:xfrm>
          <a:prstGeom prst="rect">
            <a:avLst/>
          </a:prstGeom>
        </p:spPr>
        <p:txBody>
          <a:bodyPr vert="horz" lIns="91440" tIns="45720" rIns="91440" bIns="45720" rtlCol="0"/>
          <a:lstStyle>
            <a:lvl1pPr marL="228600" indent="-228600" algn="l" defTabSz="914400">
              <a:lnSpc>
                <a:spcPct val="90000"/>
              </a:lnSpc>
              <a:spcBef>
                <a:spcPts val="1000"/>
              </a:spcBef>
              <a:buFont typeface="Arial" panose="020B0604020202020204"/>
              <a:buChar char="•"/>
              <a:defRPr sz="36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32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8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marL="0" indent="0" algn="ctr">
              <a:buNone/>
              <a:defRPr/>
            </a:pPr>
            <a:r>
              <a:rPr lang="en-US" sz="2000">
                <a:solidFill>
                  <a:schemeClr val="tx1"/>
                </a:solidFill>
              </a:rPr>
              <a:t>Descent Trajectory without final constraints </a:t>
            </a:r>
          </a:p>
        </p:txBody>
      </p:sp>
      <p:pic>
        <p:nvPicPr>
          <p:cNvPr id="10" name="Picture 11" descr="states_2d_descent"/>
          <p:cNvPicPr>
            <a:picLocks noChangeAspect="1"/>
          </p:cNvPicPr>
          <p:nvPr/>
        </p:nvPicPr>
        <p:blipFill>
          <a:blip r:embed="rId5"/>
          <a:stretch>
            <a:fillRect/>
          </a:stretch>
        </p:blipFill>
        <p:spPr bwMode="auto">
          <a:xfrm>
            <a:off x="3058795" y="1386205"/>
            <a:ext cx="2986841" cy="2240280"/>
          </a:xfrm>
          <a:prstGeom prst="rect">
            <a:avLst/>
          </a:prstGeom>
        </p:spPr>
      </p:pic>
      <p:sp>
        <p:nvSpPr>
          <p:cNvPr id="11" name="Espace réservé du contenu 4"/>
          <p:cNvSpPr>
            <a:spLocks noGrp="1"/>
          </p:cNvSpPr>
          <p:nvPr/>
        </p:nvSpPr>
        <p:spPr bwMode="auto">
          <a:xfrm>
            <a:off x="6413500" y="1019810"/>
            <a:ext cx="5633720" cy="657860"/>
          </a:xfrm>
          <a:prstGeom prst="rect">
            <a:avLst/>
          </a:prstGeom>
        </p:spPr>
        <p:txBody>
          <a:bodyPr vert="horz" lIns="91440" tIns="45720" rIns="91440" bIns="45720" rtlCol="0"/>
          <a:lstStyle>
            <a:lvl1pPr marL="228600" indent="-228600" algn="l" defTabSz="914400">
              <a:lnSpc>
                <a:spcPct val="90000"/>
              </a:lnSpc>
              <a:spcBef>
                <a:spcPts val="1000"/>
              </a:spcBef>
              <a:buFont typeface="Arial" panose="020B0604020202020204"/>
              <a:buChar char="•"/>
              <a:defRPr sz="36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32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8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marL="0" indent="0" algn="ctr">
              <a:buNone/>
              <a:defRPr/>
            </a:pPr>
            <a:r>
              <a:rPr lang="en-US" sz="2000">
                <a:solidFill>
                  <a:schemeClr val="tx1"/>
                </a:solidFill>
              </a:rPr>
              <a:t>Descent Trajectory with final constraints </a:t>
            </a:r>
          </a:p>
        </p:txBody>
      </p:sp>
      <p:pic>
        <p:nvPicPr>
          <p:cNvPr id="12" name="Picture 7" descr="thrust_2d_descent"/>
          <p:cNvPicPr>
            <a:picLocks noChangeAspect="1"/>
          </p:cNvPicPr>
          <p:nvPr/>
        </p:nvPicPr>
        <p:blipFill>
          <a:blip r:embed="rId6"/>
          <a:stretch>
            <a:fillRect/>
          </a:stretch>
        </p:blipFill>
        <p:spPr bwMode="auto">
          <a:xfrm>
            <a:off x="71755" y="1386205"/>
            <a:ext cx="2987252" cy="2240280"/>
          </a:xfrm>
          <a:prstGeom prst="rect">
            <a:avLst/>
          </a:prstGeom>
        </p:spPr>
      </p:pic>
      <p:graphicFrame>
        <p:nvGraphicFramePr>
          <p:cNvPr id="13" name="Table 13"/>
          <p:cNvGraphicFramePr/>
          <p:nvPr>
            <p:extLst>
              <p:ext uri="{D42A27DB-BD31-4B8C-83A1-F6EECF244321}">
                <p14:modId xmlns:p14="http://schemas.microsoft.com/office/powerpoint/2010/main" val="2952744763"/>
              </p:ext>
            </p:extLst>
          </p:nvPr>
        </p:nvGraphicFramePr>
        <p:xfrm>
          <a:off x="705803" y="5245735"/>
          <a:ext cx="10780395" cy="1228725"/>
        </p:xfrm>
        <a:graphic>
          <a:graphicData uri="http://schemas.openxmlformats.org/drawingml/2006/table">
            <a:tbl>
              <a:tblPr firstRow="1" bandRow="1">
                <a:tableStyleId>{17292A2E-F333-43FB-9621-5CBBE7FDCDCB}</a:tableStyleId>
              </a:tblPr>
              <a:tblGrid>
                <a:gridCol w="3593465">
                  <a:extLst>
                    <a:ext uri="{9D8B030D-6E8A-4147-A177-3AD203B41FA5}">
                      <a16:colId xmlns:a16="http://schemas.microsoft.com/office/drawing/2014/main" val="20000"/>
                    </a:ext>
                  </a:extLst>
                </a:gridCol>
                <a:gridCol w="3593465">
                  <a:extLst>
                    <a:ext uri="{9D8B030D-6E8A-4147-A177-3AD203B41FA5}">
                      <a16:colId xmlns:a16="http://schemas.microsoft.com/office/drawing/2014/main" val="20001"/>
                    </a:ext>
                  </a:extLst>
                </a:gridCol>
                <a:gridCol w="3593465">
                  <a:extLst>
                    <a:ext uri="{9D8B030D-6E8A-4147-A177-3AD203B41FA5}">
                      <a16:colId xmlns:a16="http://schemas.microsoft.com/office/drawing/2014/main" val="20002"/>
                    </a:ext>
                  </a:extLst>
                </a:gridCol>
              </a:tblGrid>
              <a:tr h="409575">
                <a:tc>
                  <a:txBody>
                    <a:bodyPr/>
                    <a:lstStyle/>
                    <a:p>
                      <a:pPr algn="ctr">
                        <a:buNone/>
                        <a:defRPr/>
                      </a:pPr>
                      <a:endParaRPr lang="en-US" sz="1600">
                        <a:latin typeface="Arial"/>
                      </a:endParaRPr>
                    </a:p>
                  </a:txBody>
                  <a:tcPr anchor="ctr"/>
                </a:tc>
                <a:tc>
                  <a:txBody>
                    <a:bodyPr/>
                    <a:lstStyle/>
                    <a:p>
                      <a:pPr algn="ctr">
                        <a:buNone/>
                        <a:defRPr/>
                      </a:pPr>
                      <a:r>
                        <a:rPr lang="en-US" sz="1600">
                          <a:latin typeface="Arial"/>
                        </a:rPr>
                        <a:t>Time of Flight</a:t>
                      </a:r>
                    </a:p>
                  </a:txBody>
                  <a:tcPr anchor="ctr"/>
                </a:tc>
                <a:tc>
                  <a:txBody>
                    <a:bodyPr/>
                    <a:lstStyle/>
                    <a:p>
                      <a:pPr algn="ctr">
                        <a:buNone/>
                        <a:defRPr/>
                      </a:pPr>
                      <a:r>
                        <a:rPr lang="en-US" sz="1600">
                          <a:latin typeface="Arial"/>
                        </a:rPr>
                        <a:t>Propellant consumption</a:t>
                      </a:r>
                    </a:p>
                  </a:txBody>
                  <a:tcPr anchor="ctr"/>
                </a:tc>
                <a:extLst>
                  <a:ext uri="{0D108BD9-81ED-4DB2-BD59-A6C34878D82A}">
                    <a16:rowId xmlns:a16="http://schemas.microsoft.com/office/drawing/2014/main" val="10000"/>
                  </a:ext>
                </a:extLst>
              </a:tr>
              <a:tr h="409575">
                <a:tc>
                  <a:txBody>
                    <a:bodyPr/>
                    <a:lstStyle/>
                    <a:p>
                      <a:pPr algn="ctr">
                        <a:buNone/>
                        <a:defRPr/>
                      </a:pPr>
                      <a:r>
                        <a:rPr lang="en-US" sz="1600">
                          <a:latin typeface="Arial"/>
                        </a:rPr>
                        <a:t>Free</a:t>
                      </a:r>
                    </a:p>
                  </a:txBody>
                  <a:tcPr anchor="ctr"/>
                </a:tc>
                <a:tc>
                  <a:txBody>
                    <a:bodyPr/>
                    <a:lstStyle/>
                    <a:p>
                      <a:pPr algn="ctr">
                        <a:buNone/>
                      </a:pPr>
                      <a:r>
                        <a:rPr lang="en-US" sz="1600">
                          <a:latin typeface="Arial"/>
                        </a:rPr>
                        <a:t> </a:t>
                      </a:r>
                      <a:r>
                        <a:rPr lang="en-US" altLang="en-US" sz="1600">
                          <a:latin typeface="Arial"/>
                        </a:rPr>
                        <a:t>999.05</a:t>
                      </a:r>
                      <a:r>
                        <a:rPr lang="en-US" sz="1600">
                          <a:latin typeface="Arial"/>
                        </a:rPr>
                        <a:t> s</a:t>
                      </a:r>
                    </a:p>
                  </a:txBody>
                  <a:tcPr anchor="ctr"/>
                </a:tc>
                <a:tc>
                  <a:txBody>
                    <a:bodyPr/>
                    <a:lstStyle/>
                    <a:p>
                      <a:pPr algn="ctr">
                        <a:buNone/>
                        <a:defRPr/>
                      </a:pPr>
                      <a:r>
                        <a:rPr lang="en-US" sz="1600">
                          <a:latin typeface="Arial"/>
                        </a:rPr>
                        <a:t>48.51%</a:t>
                      </a:r>
                    </a:p>
                  </a:txBody>
                  <a:tcPr anchor="ctr"/>
                </a:tc>
                <a:extLst>
                  <a:ext uri="{0D108BD9-81ED-4DB2-BD59-A6C34878D82A}">
                    <a16:rowId xmlns:a16="http://schemas.microsoft.com/office/drawing/2014/main" val="10001"/>
                  </a:ext>
                </a:extLst>
              </a:tr>
              <a:tr h="409575">
                <a:tc>
                  <a:txBody>
                    <a:bodyPr/>
                    <a:lstStyle/>
                    <a:p>
                      <a:pPr algn="ctr">
                        <a:buNone/>
                        <a:defRPr/>
                      </a:pPr>
                      <a:r>
                        <a:rPr lang="en-US" sz="1600">
                          <a:latin typeface="Arial"/>
                        </a:rPr>
                        <a:t>Vertical constrained</a:t>
                      </a:r>
                    </a:p>
                  </a:txBody>
                  <a:tcPr anchor="ctr"/>
                </a:tc>
                <a:tc>
                  <a:txBody>
                    <a:bodyPr/>
                    <a:lstStyle/>
                    <a:p>
                      <a:pPr algn="ctr">
                        <a:buNone/>
                        <a:defRPr/>
                      </a:pPr>
                      <a:r>
                        <a:rPr lang="en-US" sz="1600">
                          <a:latin typeface="Arial"/>
                        </a:rPr>
                        <a:t>1034.77 s</a:t>
                      </a:r>
                    </a:p>
                  </a:txBody>
                  <a:tcPr anchor="ctr"/>
                </a:tc>
                <a:tc>
                  <a:txBody>
                    <a:bodyPr/>
                    <a:lstStyle/>
                    <a:p>
                      <a:pPr algn="ctr">
                        <a:buNone/>
                        <a:defRPr/>
                      </a:pPr>
                      <a:r>
                        <a:rPr lang="en-US" sz="1600">
                          <a:latin typeface="Arial"/>
                        </a:rPr>
                        <a:t>50.24%</a:t>
                      </a:r>
                    </a:p>
                  </a:txBody>
                  <a:tcPr anchor="ctr"/>
                </a:tc>
                <a:extLst>
                  <a:ext uri="{0D108BD9-81ED-4DB2-BD59-A6C34878D82A}">
                    <a16:rowId xmlns:a16="http://schemas.microsoft.com/office/drawing/2014/main" val="10002"/>
                  </a:ext>
                </a:extLst>
              </a:tr>
            </a:tbl>
          </a:graphicData>
        </a:graphic>
      </p:graphicFrame>
      <p:graphicFrame>
        <p:nvGraphicFramePr>
          <p:cNvPr id="14" name="Table 15"/>
          <p:cNvGraphicFramePr/>
          <p:nvPr>
            <p:extLst>
              <p:ext uri="{D42A27DB-BD31-4B8C-83A1-F6EECF244321}">
                <p14:modId xmlns:p14="http://schemas.microsoft.com/office/powerpoint/2010/main" val="1982957521"/>
              </p:ext>
            </p:extLst>
          </p:nvPr>
        </p:nvGraphicFramePr>
        <p:xfrm>
          <a:off x="724975" y="3905787"/>
          <a:ext cx="6082665" cy="1097280"/>
        </p:xfrm>
        <a:graphic>
          <a:graphicData uri="http://schemas.openxmlformats.org/drawingml/2006/table">
            <a:tbl>
              <a:tblPr firstRow="1" bandRow="1">
                <a:tableStyleId>{17292A2E-F333-43FB-9621-5CBBE7FDCDCB}</a:tableStyleId>
              </a:tblPr>
              <a:tblGrid>
                <a:gridCol w="4066540">
                  <a:extLst>
                    <a:ext uri="{9D8B030D-6E8A-4147-A177-3AD203B41FA5}">
                      <a16:colId xmlns:a16="http://schemas.microsoft.com/office/drawing/2014/main" val="20000"/>
                    </a:ext>
                  </a:extLst>
                </a:gridCol>
                <a:gridCol w="2016125">
                  <a:extLst>
                    <a:ext uri="{9D8B030D-6E8A-4147-A177-3AD203B41FA5}">
                      <a16:colId xmlns:a16="http://schemas.microsoft.com/office/drawing/2014/main" val="20001"/>
                    </a:ext>
                  </a:extLst>
                </a:gridCol>
              </a:tblGrid>
              <a:tr h="365760">
                <a:tc>
                  <a:txBody>
                    <a:bodyPr/>
                    <a:lstStyle/>
                    <a:p>
                      <a:pPr algn="ctr">
                        <a:buNone/>
                        <a:defRPr/>
                      </a:pPr>
                      <a:r>
                        <a:rPr lang="en-US" sz="1600">
                          <a:latin typeface="Arial"/>
                        </a:rPr>
                        <a:t>Parking orbit altitude</a:t>
                      </a:r>
                    </a:p>
                  </a:txBody>
                  <a:tcPr/>
                </a:tc>
                <a:tc>
                  <a:txBody>
                    <a:bodyPr/>
                    <a:lstStyle/>
                    <a:p>
                      <a:pPr algn="ctr">
                        <a:buNone/>
                        <a:defRPr/>
                      </a:pPr>
                      <a:r>
                        <a:rPr lang="en-US" sz="1600">
                          <a:latin typeface="Arial"/>
                        </a:rPr>
                        <a:t>100 km</a:t>
                      </a:r>
                    </a:p>
                  </a:txBody>
                  <a:tcPr/>
                </a:tc>
                <a:extLst>
                  <a:ext uri="{0D108BD9-81ED-4DB2-BD59-A6C34878D82A}">
                    <a16:rowId xmlns:a16="http://schemas.microsoft.com/office/drawing/2014/main" val="10000"/>
                  </a:ext>
                </a:extLst>
              </a:tr>
              <a:tr h="365760">
                <a:tc>
                  <a:txBody>
                    <a:bodyPr/>
                    <a:lstStyle/>
                    <a:p>
                      <a:pPr algn="ctr">
                        <a:buNone/>
                        <a:defRPr/>
                      </a:pPr>
                      <a:r>
                        <a:rPr lang="en-US" sz="1600">
                          <a:latin typeface="Arial"/>
                        </a:rPr>
                        <a:t>Powered descent phase initial altitude</a:t>
                      </a:r>
                    </a:p>
                  </a:txBody>
                  <a:tcPr/>
                </a:tc>
                <a:tc>
                  <a:txBody>
                    <a:bodyPr/>
                    <a:lstStyle/>
                    <a:p>
                      <a:pPr algn="ctr">
                        <a:buNone/>
                        <a:defRPr/>
                      </a:pPr>
                      <a:r>
                        <a:rPr lang="en-US" sz="1600">
                          <a:latin typeface="Arial"/>
                        </a:rPr>
                        <a:t>15 km</a:t>
                      </a:r>
                    </a:p>
                  </a:txBody>
                  <a:tcPr/>
                </a:tc>
                <a:extLst>
                  <a:ext uri="{0D108BD9-81ED-4DB2-BD59-A6C34878D82A}">
                    <a16:rowId xmlns:a16="http://schemas.microsoft.com/office/drawing/2014/main" val="10001"/>
                  </a:ext>
                </a:extLst>
              </a:tr>
              <a:tr h="365760">
                <a:tc>
                  <a:txBody>
                    <a:bodyPr/>
                    <a:lstStyle/>
                    <a:p>
                      <a:pPr algn="ctr">
                        <a:buNone/>
                        <a:defRPr/>
                      </a:pPr>
                      <a:r>
                        <a:rPr lang="en-US" sz="1600">
                          <a:latin typeface="Arial"/>
                        </a:rPr>
                        <a:t>Vertical phase initial altitude</a:t>
                      </a:r>
                    </a:p>
                  </a:txBody>
                  <a:tcPr/>
                </a:tc>
                <a:tc>
                  <a:txBody>
                    <a:bodyPr/>
                    <a:lstStyle/>
                    <a:p>
                      <a:pPr algn="ctr">
                        <a:buNone/>
                        <a:defRPr/>
                      </a:pPr>
                      <a:r>
                        <a:rPr lang="en-US" sz="1600">
                          <a:latin typeface="Arial"/>
                        </a:rPr>
                        <a:t>4 km</a:t>
                      </a:r>
                    </a:p>
                  </a:txBody>
                  <a:tcPr/>
                </a:tc>
                <a:extLst>
                  <a:ext uri="{0D108BD9-81ED-4DB2-BD59-A6C34878D82A}">
                    <a16:rowId xmlns:a16="http://schemas.microsoft.com/office/drawing/2014/main" val="10002"/>
                  </a:ext>
                </a:extLst>
              </a:tr>
            </a:tbl>
          </a:graphicData>
        </a:graphic>
      </p:graphicFrame>
      <p:graphicFrame>
        <p:nvGraphicFramePr>
          <p:cNvPr id="2" name="Table 2">
            <a:extLst>
              <a:ext uri="{FF2B5EF4-FFF2-40B4-BE49-F238E27FC236}">
                <a16:creationId xmlns:a16="http://schemas.microsoft.com/office/drawing/2014/main" id="{340E04E1-11CC-4D42-B45A-42B5FA01BCBE}"/>
              </a:ext>
            </a:extLst>
          </p:cNvPr>
          <p:cNvGraphicFramePr/>
          <p:nvPr>
            <p:extLst>
              <p:ext uri="{D42A27DB-BD31-4B8C-83A1-F6EECF244321}">
                <p14:modId xmlns:p14="http://schemas.microsoft.com/office/powerpoint/2010/main" val="2720932404"/>
              </p:ext>
            </p:extLst>
          </p:nvPr>
        </p:nvGraphicFramePr>
        <p:xfrm>
          <a:off x="8469923" y="3927231"/>
          <a:ext cx="2079506" cy="1097280"/>
        </p:xfrm>
        <a:graphic>
          <a:graphicData uri="http://schemas.openxmlformats.org/drawingml/2006/table">
            <a:tbl>
              <a:tblPr firstRow="1" bandRow="1">
                <a:tableStyleId>{17292A2E-F333-43FB-9621-5CBBE7FDCDCB}</a:tableStyleId>
              </a:tblPr>
              <a:tblGrid>
                <a:gridCol w="611908">
                  <a:extLst>
                    <a:ext uri="{9D8B030D-6E8A-4147-A177-3AD203B41FA5}">
                      <a16:colId xmlns:a16="http://schemas.microsoft.com/office/drawing/2014/main" val="20000"/>
                    </a:ext>
                  </a:extLst>
                </a:gridCol>
                <a:gridCol w="1467598">
                  <a:extLst>
                    <a:ext uri="{9D8B030D-6E8A-4147-A177-3AD203B41FA5}">
                      <a16:colId xmlns:a16="http://schemas.microsoft.com/office/drawing/2014/main" val="20001"/>
                    </a:ext>
                  </a:extLst>
                </a:gridCol>
              </a:tblGrid>
              <a:tr h="365760">
                <a:tc gridSpan="2">
                  <a:txBody>
                    <a:bodyPr/>
                    <a:lstStyle/>
                    <a:p>
                      <a:pPr lvl="0" algn="ctr">
                        <a:buNone/>
                        <a:defRPr/>
                      </a:pPr>
                      <a:r>
                        <a:rPr lang="en-US" sz="1600">
                          <a:latin typeface="Arial"/>
                        </a:rPr>
                        <a:t>Parameters</a:t>
                      </a:r>
                    </a:p>
                  </a:txBody>
                  <a:tcPr anchor="ctr"/>
                </a:tc>
                <a:tc hMerge="1">
                  <a:txBody>
                    <a:bodyPr/>
                    <a:lstStyle/>
                    <a:p>
                      <a:pPr>
                        <a:defRPr/>
                      </a:pPr>
                      <a:endParaRPr lang="en-US"/>
                    </a:p>
                  </a:txBody>
                  <a:tcPr anchor="ctr"/>
                </a:tc>
                <a:extLst>
                  <a:ext uri="{0D108BD9-81ED-4DB2-BD59-A6C34878D82A}">
                    <a16:rowId xmlns:a16="http://schemas.microsoft.com/office/drawing/2014/main" val="4114352107"/>
                  </a:ext>
                </a:extLst>
              </a:tr>
              <a:tr h="365760">
                <a:tc>
                  <a:txBody>
                    <a:bodyPr/>
                    <a:lstStyle/>
                    <a:p>
                      <a:pPr algn="ctr">
                        <a:buNone/>
                        <a:defRPr/>
                      </a:pPr>
                      <a:r>
                        <a:rPr lang="en-US" sz="1600" err="1">
                          <a:latin typeface="Arial"/>
                        </a:rPr>
                        <a:t>Isp</a:t>
                      </a:r>
                    </a:p>
                  </a:txBody>
                  <a:tcPr anchor="ctr"/>
                </a:tc>
                <a:tc>
                  <a:txBody>
                    <a:bodyPr/>
                    <a:lstStyle/>
                    <a:p>
                      <a:pPr algn="ctr">
                        <a:buNone/>
                        <a:defRPr/>
                      </a:pPr>
                      <a:r>
                        <a:rPr lang="en-US" sz="1600">
                          <a:latin typeface="Arial"/>
                        </a:rPr>
                        <a:t>310s</a:t>
                      </a:r>
                    </a:p>
                  </a:txBody>
                  <a:tcPr anchor="ctr"/>
                </a:tc>
                <a:extLst>
                  <a:ext uri="{0D108BD9-81ED-4DB2-BD59-A6C34878D82A}">
                    <a16:rowId xmlns:a16="http://schemas.microsoft.com/office/drawing/2014/main" val="10001"/>
                  </a:ext>
                </a:extLst>
              </a:tr>
              <a:tr h="365760">
                <a:tc>
                  <a:txBody>
                    <a:bodyPr/>
                    <a:lstStyle/>
                    <a:p>
                      <a:pPr algn="ctr">
                        <a:buNone/>
                        <a:defRPr/>
                      </a:pPr>
                      <a:r>
                        <a:rPr lang="en-US" sz="1600" err="1">
                          <a:latin typeface="Arial"/>
                        </a:rPr>
                        <a:t>twr</a:t>
                      </a:r>
                    </a:p>
                  </a:txBody>
                  <a:tcPr anchor="ctr"/>
                </a:tc>
                <a:tc>
                  <a:txBody>
                    <a:bodyPr/>
                    <a:lstStyle/>
                    <a:p>
                      <a:pPr lvl="0" algn="ctr">
                        <a:buNone/>
                        <a:defRPr/>
                      </a:pPr>
                      <a:r>
                        <a:rPr lang="en-US" sz="1600">
                          <a:latin typeface="Arial"/>
                        </a:rPr>
                        <a:t>0.9</a:t>
                      </a:r>
                    </a:p>
                  </a:txBody>
                  <a:tcPr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4" name="Picture 2" descr="trj_molnija"/>
          <p:cNvPicPr>
            <a:picLocks noChangeAspect="1"/>
          </p:cNvPicPr>
          <p:nvPr/>
        </p:nvPicPr>
        <p:blipFill>
          <a:blip r:embed="rId3"/>
          <a:stretch>
            <a:fillRect/>
          </a:stretch>
        </p:blipFill>
        <p:spPr bwMode="auto">
          <a:xfrm>
            <a:off x="3303269" y="997585"/>
            <a:ext cx="5003165" cy="4735195"/>
          </a:xfrm>
          <a:prstGeom prst="rect">
            <a:avLst/>
          </a:prstGeom>
        </p:spPr>
      </p:pic>
      <p:sp>
        <p:nvSpPr>
          <p:cNvPr id="5" name="Titre 3"/>
          <p:cNvSpPr>
            <a:spLocks noGrp="1"/>
          </p:cNvSpPr>
          <p:nvPr>
            <p:ph type="title"/>
          </p:nvPr>
        </p:nvSpPr>
        <p:spPr bwMode="auto">
          <a:xfrm>
            <a:off x="656590" y="0"/>
            <a:ext cx="10779125" cy="935355"/>
          </a:xfrm>
        </p:spPr>
        <p:txBody>
          <a:bodyPr/>
          <a:lstStyle/>
          <a:p>
            <a:pPr>
              <a:defRPr/>
            </a:pPr>
            <a:r>
              <a:rPr lang="en-US" i="1">
                <a:cs typeface="Arial" panose="020B0604020202020204"/>
              </a:rPr>
              <a:t>Achievements of Semester 2</a:t>
            </a:r>
            <a:endParaRPr lang="en-US" i="1">
              <a:latin typeface="Arial" panose="020B0604020202020204"/>
              <a:cs typeface="Arial" panose="020B0604020202020204"/>
            </a:endParaRPr>
          </a:p>
        </p:txBody>
      </p:sp>
      <p:sp>
        <p:nvSpPr>
          <p:cNvPr id="6" name="Espace réservé du pied de page 8"/>
          <p:cNvSpPr>
            <a:spLocks noGrp="1"/>
          </p:cNvSpPr>
          <p:nvPr>
            <p:ph type="ftr" sz="quarter" idx="11"/>
          </p:nvPr>
        </p:nvSpPr>
        <p:spPr bwMode="auto"/>
        <p:txBody>
          <a:bodyPr/>
          <a:lstStyle/>
          <a:p>
            <a:pPr>
              <a:defRPr/>
            </a:pPr>
            <a:r>
              <a:rPr lang="fr-FR"/>
              <a:t>ISAE-SUPAERO</a:t>
            </a:r>
          </a:p>
        </p:txBody>
      </p:sp>
      <p:sp>
        <p:nvSpPr>
          <p:cNvPr id="7" name="Espace réservé du numéro de diapositive 9"/>
          <p:cNvSpPr>
            <a:spLocks noGrp="1"/>
          </p:cNvSpPr>
          <p:nvPr>
            <p:ph type="sldNum" sz="quarter" idx="12"/>
          </p:nvPr>
        </p:nvSpPr>
        <p:spPr bwMode="auto"/>
        <p:txBody>
          <a:bodyPr/>
          <a:lstStyle/>
          <a:p>
            <a:pPr>
              <a:defRPr/>
            </a:pPr>
            <a:r>
              <a:rPr lang="it-IT"/>
              <a:t>9</a:t>
            </a:r>
            <a:endParaRPr/>
          </a:p>
        </p:txBody>
      </p:sp>
      <p:sp>
        <p:nvSpPr>
          <p:cNvPr id="8" name="Espace réservé du contenu 4"/>
          <p:cNvSpPr>
            <a:spLocks noGrp="1"/>
          </p:cNvSpPr>
          <p:nvPr/>
        </p:nvSpPr>
        <p:spPr bwMode="auto">
          <a:xfrm>
            <a:off x="405765" y="1069340"/>
            <a:ext cx="3536315" cy="376555"/>
          </a:xfrm>
          <a:prstGeom prst="rect">
            <a:avLst/>
          </a:prstGeom>
        </p:spPr>
        <p:txBody>
          <a:bodyPr vert="horz" lIns="91440" tIns="45720" rIns="91440" bIns="45720" rtlCol="0"/>
          <a:lstStyle>
            <a:lvl1pPr marL="228600" indent="-228600" algn="l" defTabSz="914400">
              <a:lnSpc>
                <a:spcPct val="90000"/>
              </a:lnSpc>
              <a:spcBef>
                <a:spcPts val="1000"/>
              </a:spcBef>
              <a:buFont typeface="Arial" panose="020B0604020202020204"/>
              <a:buChar char="•"/>
              <a:defRPr sz="36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32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8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marL="0" indent="0" algn="ctr">
              <a:buNone/>
              <a:defRPr/>
            </a:pPr>
            <a:r>
              <a:rPr lang="en-US" sz="2000">
                <a:solidFill>
                  <a:schemeClr val="tx1"/>
                </a:solidFill>
              </a:rPr>
              <a:t>Polar orbit - coplanar transfer</a:t>
            </a:r>
          </a:p>
        </p:txBody>
      </p:sp>
      <p:graphicFrame>
        <p:nvGraphicFramePr>
          <p:cNvPr id="9" name="Table 13"/>
          <p:cNvGraphicFramePr/>
          <p:nvPr>
            <p:extLst>
              <p:ext uri="{D42A27DB-BD31-4B8C-83A1-F6EECF244321}">
                <p14:modId xmlns:p14="http://schemas.microsoft.com/office/powerpoint/2010/main" val="2503272307"/>
              </p:ext>
            </p:extLst>
          </p:nvPr>
        </p:nvGraphicFramePr>
        <p:xfrm>
          <a:off x="321310" y="5222240"/>
          <a:ext cx="11549379" cy="1249680"/>
        </p:xfrm>
        <a:graphic>
          <a:graphicData uri="http://schemas.openxmlformats.org/drawingml/2006/table">
            <a:tbl>
              <a:tblPr firstRow="1" bandRow="1">
                <a:tableStyleId>{17292A2E-F333-43FB-9621-5CBBE7FDCDCB}</a:tableStyleId>
              </a:tblPr>
              <a:tblGrid>
                <a:gridCol w="1875790">
                  <a:extLst>
                    <a:ext uri="{9D8B030D-6E8A-4147-A177-3AD203B41FA5}">
                      <a16:colId xmlns:a16="http://schemas.microsoft.com/office/drawing/2014/main" val="20000"/>
                    </a:ext>
                  </a:extLst>
                </a:gridCol>
                <a:gridCol w="1652270">
                  <a:extLst>
                    <a:ext uri="{9D8B030D-6E8A-4147-A177-3AD203B41FA5}">
                      <a16:colId xmlns:a16="http://schemas.microsoft.com/office/drawing/2014/main" val="20001"/>
                    </a:ext>
                  </a:extLst>
                </a:gridCol>
                <a:gridCol w="1534159">
                  <a:extLst>
                    <a:ext uri="{9D8B030D-6E8A-4147-A177-3AD203B41FA5}">
                      <a16:colId xmlns:a16="http://schemas.microsoft.com/office/drawing/2014/main" val="20002"/>
                    </a:ext>
                  </a:extLst>
                </a:gridCol>
                <a:gridCol w="1533525">
                  <a:extLst>
                    <a:ext uri="{9D8B030D-6E8A-4147-A177-3AD203B41FA5}">
                      <a16:colId xmlns:a16="http://schemas.microsoft.com/office/drawing/2014/main" val="20003"/>
                    </a:ext>
                  </a:extLst>
                </a:gridCol>
                <a:gridCol w="1533525">
                  <a:extLst>
                    <a:ext uri="{9D8B030D-6E8A-4147-A177-3AD203B41FA5}">
                      <a16:colId xmlns:a16="http://schemas.microsoft.com/office/drawing/2014/main" val="20004"/>
                    </a:ext>
                  </a:extLst>
                </a:gridCol>
                <a:gridCol w="1534795">
                  <a:extLst>
                    <a:ext uri="{9D8B030D-6E8A-4147-A177-3AD203B41FA5}">
                      <a16:colId xmlns:a16="http://schemas.microsoft.com/office/drawing/2014/main" val="20005"/>
                    </a:ext>
                  </a:extLst>
                </a:gridCol>
                <a:gridCol w="1885315">
                  <a:extLst>
                    <a:ext uri="{9D8B030D-6E8A-4147-A177-3AD203B41FA5}">
                      <a16:colId xmlns:a16="http://schemas.microsoft.com/office/drawing/2014/main" val="20006"/>
                    </a:ext>
                  </a:extLst>
                </a:gridCol>
              </a:tblGrid>
              <a:tr h="579120">
                <a:tc>
                  <a:txBody>
                    <a:bodyPr/>
                    <a:lstStyle/>
                    <a:p>
                      <a:pPr algn="ctr">
                        <a:buNone/>
                        <a:defRPr/>
                      </a:pPr>
                      <a:r>
                        <a:rPr lang="en-US" sz="1600">
                          <a:latin typeface="Arial"/>
                        </a:rPr>
                        <a:t>Type of orbit</a:t>
                      </a:r>
                    </a:p>
                  </a:txBody>
                  <a:tcPr anchor="ctr"/>
                </a:tc>
                <a:tc>
                  <a:txBody>
                    <a:bodyPr/>
                    <a:lstStyle/>
                    <a:p>
                      <a:pPr algn="ctr">
                        <a:buNone/>
                      </a:pPr>
                      <a:r>
                        <a:rPr lang="en-US" sz="1600">
                          <a:latin typeface="Arial"/>
                        </a:rPr>
                        <a:t>Eccentricity </a:t>
                      </a:r>
                    </a:p>
                  </a:txBody>
                  <a:tcPr anchor="ctr"/>
                </a:tc>
                <a:tc>
                  <a:txBody>
                    <a:bodyPr/>
                    <a:lstStyle/>
                    <a:p>
                      <a:pPr algn="ctr">
                        <a:buNone/>
                      </a:pPr>
                      <a:r>
                        <a:rPr lang="en-US" sz="1600">
                          <a:latin typeface="Arial"/>
                        </a:rPr>
                        <a:t>Inclination </a:t>
                      </a:r>
                    </a:p>
                  </a:txBody>
                  <a:tcPr anchor="ctr"/>
                </a:tc>
                <a:tc>
                  <a:txBody>
                    <a:bodyPr/>
                    <a:lstStyle/>
                    <a:p>
                      <a:pPr algn="ctr">
                        <a:buNone/>
                        <a:defRPr/>
                      </a:pPr>
                      <a:r>
                        <a:rPr lang="en-US" sz="1600">
                          <a:latin typeface="Arial"/>
                        </a:rPr>
                        <a:t>Argument o</a:t>
                      </a:r>
                      <a:r>
                        <a:rPr lang="en-US" altLang="en-US" sz="1600">
                          <a:latin typeface="Arial"/>
                        </a:rPr>
                        <a:t>f</a:t>
                      </a:r>
                      <a:r>
                        <a:rPr lang="en-US" sz="1600">
                          <a:latin typeface="Arial"/>
                        </a:rPr>
                        <a:t> periapsis</a:t>
                      </a:r>
                    </a:p>
                  </a:txBody>
                  <a:tcPr anchor="ctr"/>
                </a:tc>
                <a:tc>
                  <a:txBody>
                    <a:bodyPr/>
                    <a:lstStyle/>
                    <a:p>
                      <a:pPr algn="ctr">
                        <a:buNone/>
                        <a:defRPr/>
                      </a:pPr>
                      <a:r>
                        <a:rPr lang="en-US" sz="1600">
                          <a:latin typeface="Arial"/>
                        </a:rPr>
                        <a:t>Semimajor axis</a:t>
                      </a:r>
                    </a:p>
                  </a:txBody>
                  <a:tcPr anchor="ctr"/>
                </a:tc>
                <a:tc>
                  <a:txBody>
                    <a:bodyPr/>
                    <a:lstStyle/>
                    <a:p>
                      <a:pPr algn="ctr">
                        <a:buNone/>
                        <a:defRPr/>
                      </a:pPr>
                      <a:r>
                        <a:rPr lang="en-US" sz="1600">
                          <a:latin typeface="Arial"/>
                        </a:rPr>
                        <a:t>Time of </a:t>
                      </a:r>
                      <a:r>
                        <a:rPr lang="en-US" altLang="en-US" sz="1600">
                          <a:latin typeface="Arial"/>
                        </a:rPr>
                        <a:t>f</a:t>
                      </a:r>
                      <a:r>
                        <a:rPr lang="en-US" sz="1600">
                          <a:latin typeface="Arial"/>
                        </a:rPr>
                        <a:t>light</a:t>
                      </a:r>
                    </a:p>
                  </a:txBody>
                  <a:tcPr anchor="ctr"/>
                </a:tc>
                <a:tc>
                  <a:txBody>
                    <a:bodyPr/>
                    <a:lstStyle/>
                    <a:p>
                      <a:pPr algn="ctr">
                        <a:buNone/>
                        <a:defRPr/>
                      </a:pPr>
                      <a:r>
                        <a:rPr lang="en-US" sz="1600">
                          <a:latin typeface="Arial"/>
                        </a:rPr>
                        <a:t>Propellant consumption</a:t>
                      </a:r>
                    </a:p>
                  </a:txBody>
                  <a:tcPr anchor="ctr"/>
                </a:tc>
                <a:extLst>
                  <a:ext uri="{0D108BD9-81ED-4DB2-BD59-A6C34878D82A}">
                    <a16:rowId xmlns:a16="http://schemas.microsoft.com/office/drawing/2014/main" val="10000"/>
                  </a:ext>
                </a:extLst>
              </a:tr>
              <a:tr h="335280">
                <a:tc>
                  <a:txBody>
                    <a:bodyPr/>
                    <a:lstStyle/>
                    <a:p>
                      <a:pPr algn="ctr">
                        <a:buNone/>
                      </a:pPr>
                      <a:r>
                        <a:rPr lang="en-US" sz="1600">
                          <a:latin typeface="Arial"/>
                        </a:rPr>
                        <a:t>Polar </a:t>
                      </a:r>
                    </a:p>
                  </a:txBody>
                  <a:tcPr/>
                </a:tc>
                <a:tc>
                  <a:txBody>
                    <a:bodyPr/>
                    <a:lstStyle/>
                    <a:p>
                      <a:pPr algn="ctr">
                        <a:buNone/>
                        <a:defRPr/>
                      </a:pPr>
                      <a:r>
                        <a:rPr lang="en-US" sz="1600">
                          <a:latin typeface="Arial"/>
                        </a:rPr>
                        <a:t>0</a:t>
                      </a:r>
                    </a:p>
                  </a:txBody>
                  <a:tcPr/>
                </a:tc>
                <a:tc>
                  <a:txBody>
                    <a:bodyPr/>
                    <a:lstStyle/>
                    <a:p>
                      <a:pPr algn="ctr">
                        <a:buNone/>
                        <a:defRPr/>
                      </a:pPr>
                      <a:r>
                        <a:rPr lang="en-US" sz="1600">
                          <a:latin typeface="Arial"/>
                        </a:rPr>
                        <a:t>90°</a:t>
                      </a:r>
                    </a:p>
                  </a:txBody>
                  <a:tcPr/>
                </a:tc>
                <a:tc>
                  <a:txBody>
                    <a:bodyPr/>
                    <a:lstStyle/>
                    <a:p>
                      <a:pPr algn="ctr">
                        <a:buNone/>
                        <a:defRPr/>
                      </a:pPr>
                      <a:r>
                        <a:rPr lang="en-US" sz="1600">
                          <a:latin typeface="Arial"/>
                        </a:rPr>
                        <a:t>-</a:t>
                      </a:r>
                    </a:p>
                  </a:txBody>
                  <a:tcPr/>
                </a:tc>
                <a:tc>
                  <a:txBody>
                    <a:bodyPr/>
                    <a:lstStyle/>
                    <a:p>
                      <a:pPr algn="ctr">
                        <a:buNone/>
                        <a:defRPr/>
                      </a:pPr>
                      <a:r>
                        <a:rPr lang="en-US" sz="1600">
                          <a:latin typeface="Arial"/>
                        </a:rPr>
                        <a:t>1824.27 km</a:t>
                      </a:r>
                    </a:p>
                  </a:txBody>
                  <a:tcPr/>
                </a:tc>
                <a:tc>
                  <a:txBody>
                    <a:bodyPr/>
                    <a:lstStyle/>
                    <a:p>
                      <a:pPr algn="ctr">
                        <a:buNone/>
                      </a:pPr>
                      <a:r>
                        <a:rPr lang="en-US" sz="1600">
                          <a:latin typeface="Arial"/>
                        </a:rPr>
                        <a:t> 476.29 s</a:t>
                      </a:r>
                    </a:p>
                  </a:txBody>
                  <a:tcPr/>
                </a:tc>
                <a:tc>
                  <a:txBody>
                    <a:bodyPr/>
                    <a:lstStyle/>
                    <a:p>
                      <a:pPr algn="ctr">
                        <a:buNone/>
                        <a:defRPr/>
                      </a:pPr>
                      <a:r>
                        <a:rPr lang="en-US" sz="1600">
                          <a:latin typeface="Arial"/>
                        </a:rPr>
                        <a:t>36.81%</a:t>
                      </a:r>
                    </a:p>
                  </a:txBody>
                  <a:tcPr/>
                </a:tc>
                <a:extLst>
                  <a:ext uri="{0D108BD9-81ED-4DB2-BD59-A6C34878D82A}">
                    <a16:rowId xmlns:a16="http://schemas.microsoft.com/office/drawing/2014/main" val="10001"/>
                  </a:ext>
                </a:extLst>
              </a:tr>
              <a:tr h="335280">
                <a:tc>
                  <a:txBody>
                    <a:bodyPr/>
                    <a:lstStyle/>
                    <a:p>
                      <a:pPr algn="ctr">
                        <a:buNone/>
                      </a:pPr>
                      <a:r>
                        <a:rPr lang="en-US" sz="1600">
                          <a:latin typeface="Arial"/>
                        </a:rPr>
                        <a:t>Highly ell</a:t>
                      </a:r>
                      <a:r>
                        <a:rPr lang="en-US" altLang="en-US" sz="1600">
                          <a:latin typeface="Arial"/>
                        </a:rPr>
                        <a:t>iptica</a:t>
                      </a:r>
                      <a:r>
                        <a:rPr lang="en-US" sz="1600">
                          <a:latin typeface="Arial"/>
                        </a:rPr>
                        <a:t>l </a:t>
                      </a:r>
                    </a:p>
                  </a:txBody>
                  <a:tcPr/>
                </a:tc>
                <a:tc>
                  <a:txBody>
                    <a:bodyPr/>
                    <a:lstStyle/>
                    <a:p>
                      <a:pPr algn="ctr">
                        <a:buNone/>
                        <a:defRPr/>
                      </a:pPr>
                      <a:r>
                        <a:rPr lang="en-US" sz="1600">
                          <a:latin typeface="Arial"/>
                        </a:rPr>
                        <a:t>0.7</a:t>
                      </a:r>
                    </a:p>
                  </a:txBody>
                  <a:tcPr/>
                </a:tc>
                <a:tc>
                  <a:txBody>
                    <a:bodyPr/>
                    <a:lstStyle/>
                    <a:p>
                      <a:pPr algn="ctr">
                        <a:buNone/>
                        <a:defRPr/>
                      </a:pPr>
                      <a:r>
                        <a:rPr lang="en-US" sz="1600">
                          <a:latin typeface="Arial"/>
                        </a:rPr>
                        <a:t>60°</a:t>
                      </a:r>
                    </a:p>
                  </a:txBody>
                  <a:tcPr/>
                </a:tc>
                <a:tc>
                  <a:txBody>
                    <a:bodyPr/>
                    <a:lstStyle/>
                    <a:p>
                      <a:pPr algn="ctr">
                        <a:buNone/>
                        <a:defRPr/>
                      </a:pPr>
                      <a:r>
                        <a:rPr lang="en-US" sz="1600">
                          <a:latin typeface="Arial"/>
                        </a:rPr>
                        <a:t>270°</a:t>
                      </a:r>
                    </a:p>
                  </a:txBody>
                  <a:tcPr/>
                </a:tc>
                <a:tc>
                  <a:txBody>
                    <a:bodyPr/>
                    <a:lstStyle/>
                    <a:p>
                      <a:pPr algn="ctr">
                        <a:buNone/>
                        <a:defRPr/>
                      </a:pPr>
                      <a:r>
                        <a:rPr lang="en-US" sz="1600">
                          <a:latin typeface="Arial"/>
                        </a:rPr>
                        <a:t>6080.90 km</a:t>
                      </a:r>
                    </a:p>
                  </a:txBody>
                  <a:tcPr/>
                </a:tc>
                <a:tc>
                  <a:txBody>
                    <a:bodyPr/>
                    <a:lstStyle/>
                    <a:p>
                      <a:pPr algn="ctr">
                        <a:buNone/>
                        <a:defRPr/>
                      </a:pPr>
                      <a:r>
                        <a:rPr lang="en-US" sz="1600">
                          <a:latin typeface="Arial"/>
                        </a:rPr>
                        <a:t>876.73 s</a:t>
                      </a:r>
                    </a:p>
                  </a:txBody>
                  <a:tcPr/>
                </a:tc>
                <a:tc>
                  <a:txBody>
                    <a:bodyPr/>
                    <a:lstStyle/>
                    <a:p>
                      <a:pPr algn="ctr">
                        <a:buNone/>
                        <a:defRPr/>
                      </a:pPr>
                      <a:r>
                        <a:rPr lang="en-US" sz="1600">
                          <a:latin typeface="Arial"/>
                        </a:rPr>
                        <a:t>67.76%</a:t>
                      </a:r>
                    </a:p>
                  </a:txBody>
                  <a:tcPr/>
                </a:tc>
                <a:extLst>
                  <a:ext uri="{0D108BD9-81ED-4DB2-BD59-A6C34878D82A}">
                    <a16:rowId xmlns:a16="http://schemas.microsoft.com/office/drawing/2014/main" val="10002"/>
                  </a:ext>
                </a:extLst>
              </a:tr>
            </a:tbl>
          </a:graphicData>
        </a:graphic>
      </p:graphicFrame>
      <p:pic>
        <p:nvPicPr>
          <p:cNvPr id="10" name="Picture 6" descr="molnya_alt"/>
          <p:cNvPicPr>
            <a:picLocks noChangeAspect="1"/>
          </p:cNvPicPr>
          <p:nvPr/>
        </p:nvPicPr>
        <p:blipFill>
          <a:blip r:embed="rId4"/>
          <a:stretch>
            <a:fillRect/>
          </a:stretch>
        </p:blipFill>
        <p:spPr bwMode="auto">
          <a:xfrm>
            <a:off x="8027800" y="1686560"/>
            <a:ext cx="4020690" cy="3017519"/>
          </a:xfrm>
          <a:prstGeom prst="rect">
            <a:avLst/>
          </a:prstGeom>
        </p:spPr>
      </p:pic>
      <p:pic>
        <p:nvPicPr>
          <p:cNvPr id="11" name="Picture 7" descr="polar_alt"/>
          <p:cNvPicPr>
            <a:picLocks noChangeAspect="1"/>
          </p:cNvPicPr>
          <p:nvPr/>
        </p:nvPicPr>
        <p:blipFill>
          <a:blip r:embed="rId5"/>
          <a:stretch>
            <a:fillRect/>
          </a:stretch>
        </p:blipFill>
        <p:spPr bwMode="auto">
          <a:xfrm>
            <a:off x="162560" y="1686560"/>
            <a:ext cx="4022466" cy="3017519"/>
          </a:xfrm>
          <a:prstGeom prst="rect">
            <a:avLst/>
          </a:prstGeom>
        </p:spPr>
      </p:pic>
      <p:sp>
        <p:nvSpPr>
          <p:cNvPr id="12" name="Rectangle 12"/>
          <p:cNvSpPr/>
          <p:nvPr/>
        </p:nvSpPr>
        <p:spPr bwMode="auto">
          <a:xfrm>
            <a:off x="7967345" y="966470"/>
            <a:ext cx="386715" cy="753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a:latin typeface="Arial" panose="020B0604020202020204" pitchFamily="34" charset="0"/>
            </a:endParaRPr>
          </a:p>
        </p:txBody>
      </p:sp>
      <p:sp>
        <p:nvSpPr>
          <p:cNvPr id="13" name="Espace réservé du contenu 4"/>
          <p:cNvSpPr>
            <a:spLocks noGrp="1"/>
          </p:cNvSpPr>
          <p:nvPr/>
        </p:nvSpPr>
        <p:spPr bwMode="auto">
          <a:xfrm>
            <a:off x="6024245" y="1069340"/>
            <a:ext cx="6167120" cy="412750"/>
          </a:xfrm>
          <a:prstGeom prst="rect">
            <a:avLst/>
          </a:prstGeom>
        </p:spPr>
        <p:txBody>
          <a:bodyPr vert="horz" lIns="91440" tIns="45720" rIns="91440" bIns="45720" rtlCol="0" anchor="t"/>
          <a:lstStyle>
            <a:lvl1pPr marL="228600" indent="-228600" algn="l" defTabSz="914400">
              <a:lnSpc>
                <a:spcPct val="90000"/>
              </a:lnSpc>
              <a:spcBef>
                <a:spcPts val="1000"/>
              </a:spcBef>
              <a:buFont typeface="Arial" panose="020B0604020202020204"/>
              <a:buChar char="•"/>
              <a:defRPr sz="3600">
                <a:solidFill>
                  <a:schemeClr val="tx1"/>
                </a:solidFill>
                <a:latin typeface="Arial" panose="020B0604020202020204"/>
                <a:ea typeface="Arial" panose="020B0604020202020204"/>
              </a:defRPr>
            </a:lvl1pPr>
            <a:lvl2pPr marL="685800" indent="-228600" algn="l" defTabSz="914400">
              <a:lnSpc>
                <a:spcPct val="90000"/>
              </a:lnSpc>
              <a:spcBef>
                <a:spcPts val="500"/>
              </a:spcBef>
              <a:buFont typeface="Arial" panose="020B0604020202020204"/>
              <a:buChar char="•"/>
              <a:defRPr sz="3200">
                <a:solidFill>
                  <a:schemeClr val="tx1"/>
                </a:solidFill>
                <a:latin typeface="Arial" panose="020B0604020202020204"/>
                <a:ea typeface="Arial" panose="020B0604020202020204"/>
              </a:defRPr>
            </a:lvl2pPr>
            <a:lvl3pPr marL="1143000" indent="-228600" algn="l" defTabSz="914400">
              <a:lnSpc>
                <a:spcPct val="90000"/>
              </a:lnSpc>
              <a:spcBef>
                <a:spcPts val="500"/>
              </a:spcBef>
              <a:buFont typeface="Arial" panose="020B0604020202020204"/>
              <a:buChar char="•"/>
              <a:defRPr sz="2800">
                <a:solidFill>
                  <a:schemeClr val="tx1"/>
                </a:solidFill>
                <a:latin typeface="Arial" panose="020B0604020202020204"/>
                <a:ea typeface="Arial" panose="020B0604020202020204"/>
              </a:defRPr>
            </a:lvl3pPr>
            <a:lvl4pPr marL="16002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4pPr>
            <a:lvl5pPr marL="2057400" indent="-228600" algn="l" defTabSz="914400">
              <a:lnSpc>
                <a:spcPct val="90000"/>
              </a:lnSpc>
              <a:spcBef>
                <a:spcPts val="500"/>
              </a:spcBef>
              <a:buFont typeface="Arial" panose="020B0604020202020204"/>
              <a:buChar char="•"/>
              <a:defRPr sz="2400">
                <a:solidFill>
                  <a:schemeClr val="tx1"/>
                </a:solidFill>
                <a:latin typeface="Arial" panose="020B0604020202020204"/>
                <a:ea typeface="Arial" panose="020B0604020202020204"/>
              </a:defRPr>
            </a:lvl5pPr>
            <a:lvl6pPr marL="2514600" indent="-228600" algn="l" defTabSz="914400">
              <a:lnSpc>
                <a:spcPct val="90000"/>
              </a:lnSpc>
              <a:spcBef>
                <a:spcPts val="500"/>
              </a:spcBef>
              <a:buFont typeface="Arial" panose="020B0604020202020204"/>
              <a:buChar char="•"/>
              <a:defRPr sz="1800">
                <a:solidFill>
                  <a:schemeClr val="tx1"/>
                </a:solidFill>
                <a:latin typeface="+mn-lt"/>
                <a:ea typeface="+mn-ea"/>
              </a:defRPr>
            </a:lvl6pPr>
            <a:lvl7pPr marL="2971800" indent="-228600" algn="l" defTabSz="914400">
              <a:lnSpc>
                <a:spcPct val="90000"/>
              </a:lnSpc>
              <a:spcBef>
                <a:spcPts val="500"/>
              </a:spcBef>
              <a:buFont typeface="Arial" panose="020B0604020202020204"/>
              <a:buChar char="•"/>
              <a:defRPr sz="1800">
                <a:solidFill>
                  <a:schemeClr val="tx1"/>
                </a:solidFill>
                <a:latin typeface="+mn-lt"/>
                <a:ea typeface="+mn-ea"/>
              </a:defRPr>
            </a:lvl7pPr>
            <a:lvl8pPr marL="3429000" indent="-228600" algn="l" defTabSz="914400">
              <a:lnSpc>
                <a:spcPct val="90000"/>
              </a:lnSpc>
              <a:spcBef>
                <a:spcPts val="500"/>
              </a:spcBef>
              <a:buFont typeface="Arial" panose="020B0604020202020204"/>
              <a:buChar char="•"/>
              <a:defRPr sz="1800">
                <a:solidFill>
                  <a:schemeClr val="tx1"/>
                </a:solidFill>
                <a:latin typeface="+mn-lt"/>
                <a:ea typeface="+mn-ea"/>
              </a:defRPr>
            </a:lvl8pPr>
            <a:lvl9pPr marL="3886200" indent="-228600" algn="l" defTabSz="914400">
              <a:lnSpc>
                <a:spcPct val="90000"/>
              </a:lnSpc>
              <a:spcBef>
                <a:spcPts val="500"/>
              </a:spcBef>
              <a:buFont typeface="Arial" panose="020B0604020202020204"/>
              <a:buChar char="•"/>
              <a:defRPr sz="1800">
                <a:solidFill>
                  <a:schemeClr val="tx1"/>
                </a:solidFill>
                <a:latin typeface="+mn-lt"/>
                <a:ea typeface="+mn-ea"/>
              </a:defRPr>
            </a:lvl9pPr>
          </a:lstStyle>
          <a:p>
            <a:pPr marL="0" indent="0" algn="ctr">
              <a:buNone/>
              <a:defRPr/>
            </a:pPr>
            <a:r>
              <a:rPr lang="en-US" sz="2000"/>
              <a:t>Highly elliptical orbit - out-of-plane maneuver</a:t>
            </a:r>
            <a:endParaRPr lang="en-US" sz="2000">
              <a:cs typeface="Arial"/>
            </a:endParaRPr>
          </a:p>
        </p:txBody>
      </p:sp>
    </p:spTree>
  </p:cSld>
  <p:clrMapOvr>
    <a:masterClrMapping/>
  </p:clrMapOvr>
</p:sld>
</file>

<file path=ppt/theme/theme1.xml><?xml version="1.0" encoding="utf-8"?>
<a:theme xmlns:a="http://schemas.openxmlformats.org/drawingml/2006/main" name="Thème Office">
  <a:themeElements>
    <a:clrScheme name="ISAE-SUPAERO">
      <a:dk1>
        <a:srgbClr val="000000"/>
      </a:dk1>
      <a:lt1>
        <a:srgbClr val="FFFFFF"/>
      </a:lt1>
      <a:dk2>
        <a:srgbClr val="000000"/>
      </a:dk2>
      <a:lt2>
        <a:srgbClr val="FEFFFF"/>
      </a:lt2>
      <a:accent1>
        <a:srgbClr val="DD1F19"/>
      </a:accent1>
      <a:accent2>
        <a:srgbClr val="A1141B"/>
      </a:accent2>
      <a:accent3>
        <a:srgbClr val="00B0E6"/>
      </a:accent3>
      <a:accent4>
        <a:srgbClr val="122271"/>
      </a:accent4>
      <a:accent5>
        <a:srgbClr val="96BE0F"/>
      </a:accent5>
      <a:accent6>
        <a:srgbClr val="328926"/>
      </a:accent6>
      <a:hlink>
        <a:srgbClr val="F9BB01"/>
      </a:hlink>
      <a:folHlink>
        <a:srgbClr val="8C8C8C"/>
      </a:folHlink>
    </a:clrScheme>
    <a:fontScheme name="Bureau">
      <a:majorFont>
        <a:latin typeface="Calibri Light"/>
        <a:ea typeface="Arial"/>
        <a:cs typeface="Arial"/>
      </a:majorFont>
      <a:minorFont>
        <a:latin typeface="Calibri"/>
        <a:ea typeface="Arial"/>
        <a:cs typeface="Arial"/>
      </a:minorFont>
    </a:fontScheme>
    <a:fmtScheme name="Bureau">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21</Slides>
  <Notes>19</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Thème Office</vt:lpstr>
      <vt:lpstr>Optimal control of trajectory of reusable launcher in OpenMDAO/dymos</vt:lpstr>
      <vt:lpstr>Outline</vt:lpstr>
      <vt:lpstr>Context</vt:lpstr>
      <vt:lpstr>Optimal control problem: implementation</vt:lpstr>
      <vt:lpstr>Optimal control problem: formulation</vt:lpstr>
      <vt:lpstr>Equations of Motion</vt:lpstr>
      <vt:lpstr>Achievements of Semester 2</vt:lpstr>
      <vt:lpstr>Achievements of Semester 2</vt:lpstr>
      <vt:lpstr>Achievements of Semester 2</vt:lpstr>
      <vt:lpstr>2D Descent: Optimal control problem</vt:lpstr>
      <vt:lpstr>2D Descent: Variable thrust</vt:lpstr>
      <vt:lpstr>2D Descent: Minimum safe altitude</vt:lpstr>
      <vt:lpstr>LLO to HEO: Optimal control problem</vt:lpstr>
      <vt:lpstr>LLO to HEO: Three-phases transfer</vt:lpstr>
      <vt:lpstr>LLO to HEO: Finite Escape Burn</vt:lpstr>
      <vt:lpstr>Surrogate Models - Tools</vt:lpstr>
      <vt:lpstr>Surrogate Models - Examples</vt:lpstr>
      <vt:lpstr>LaTOM Software Package</vt:lpstr>
      <vt:lpstr>Conclusions &amp; Future achievements</vt:lpstr>
      <vt:lpstr>Selected bibliography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control of trajectory of reusable launcher in OpenMDAO/dymos</dc:title>
  <dc:creator/>
  <cp:revision>9</cp:revision>
  <dcterms:created xsi:type="dcterms:W3CDTF">2019-06-25T07:03:56Z</dcterms:created>
  <dcterms:modified xsi:type="dcterms:W3CDTF">2020-03-26T07:05:33Z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1033-11.1.0.8392</vt:lpwstr>
  </property>
</Properties>
</file>